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 id="2147483732" r:id="rId2"/>
    <p:sldMasterId id="2147483744" r:id="rId3"/>
    <p:sldMasterId id="2147483756" r:id="rId4"/>
    <p:sldMasterId id="2147483768" r:id="rId5"/>
    <p:sldMasterId id="2147483780" r:id="rId6"/>
  </p:sldMasterIdLst>
  <p:notesMasterIdLst>
    <p:notesMasterId r:id="rId30"/>
  </p:notesMasterIdLst>
  <p:sldIdLst>
    <p:sldId id="262" r:id="rId7"/>
    <p:sldId id="263" r:id="rId8"/>
    <p:sldId id="291" r:id="rId9"/>
    <p:sldId id="264" r:id="rId10"/>
    <p:sldId id="292" r:id="rId11"/>
    <p:sldId id="293" r:id="rId12"/>
    <p:sldId id="265" r:id="rId13"/>
    <p:sldId id="266" r:id="rId14"/>
    <p:sldId id="294" r:id="rId15"/>
    <p:sldId id="267" r:id="rId16"/>
    <p:sldId id="295" r:id="rId17"/>
    <p:sldId id="270" r:id="rId18"/>
    <p:sldId id="288" r:id="rId19"/>
    <p:sldId id="273" r:id="rId20"/>
    <p:sldId id="289" r:id="rId21"/>
    <p:sldId id="274" r:id="rId22"/>
    <p:sldId id="279" r:id="rId23"/>
    <p:sldId id="296" r:id="rId24"/>
    <p:sldId id="280" r:id="rId25"/>
    <p:sldId id="286" r:id="rId26"/>
    <p:sldId id="287" r:id="rId27"/>
    <p:sldId id="290" r:id="rId28"/>
    <p:sldId id="297" r:id="rId29"/>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620" autoAdjust="0"/>
    <p:restoredTop sz="94604" autoAdjust="0"/>
  </p:normalViewPr>
  <p:slideViewPr>
    <p:cSldViewPr>
      <p:cViewPr varScale="1">
        <p:scale>
          <a:sx n="68" d="100"/>
          <a:sy n="68" d="100"/>
        </p:scale>
        <p:origin x="-1218" y="-102"/>
      </p:cViewPr>
      <p:guideLst>
        <p:guide orient="horz" pos="2160"/>
        <p:guide pos="2880"/>
      </p:guideLst>
    </p:cSldViewPr>
  </p:slideViewPr>
  <p:outlineViewPr>
    <p:cViewPr>
      <p:scale>
        <a:sx n="33" d="100"/>
        <a:sy n="33" d="100"/>
      </p:scale>
      <p:origin x="66" y="12156"/>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slideMaster" Target="slideMasters/slideMaster3.xml"/><Relationship Id="rId21" Type="http://schemas.openxmlformats.org/officeDocument/2006/relationships/slide" Target="slides/slide15.xml"/><Relationship Id="rId34" Type="http://schemas.openxmlformats.org/officeDocument/2006/relationships/tableStyles" Target="tableStyle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68A6961-3DFE-4A73-A021-F464E638819C}" type="datetimeFigureOut">
              <a:rPr kumimoji="1" lang="ja-JP" altLang="en-US" smtClean="0"/>
              <a:t>2014/11/4</a:t>
            </a:fld>
            <a:endParaRPr kumimoji="1" lang="ja-JP" altLang="en-US"/>
          </a:p>
        </p:txBody>
      </p:sp>
      <p:sp>
        <p:nvSpPr>
          <p:cNvPr id="4" name="スライド イメージ プレースホルダー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9A9B407-2273-4078-96CB-EF78461728DA}" type="slidenum">
              <a:rPr kumimoji="1" lang="ja-JP" altLang="en-US" smtClean="0"/>
              <a:t>‹#›</a:t>
            </a:fld>
            <a:endParaRPr kumimoji="1" lang="ja-JP" altLang="en-US"/>
          </a:p>
        </p:txBody>
      </p:sp>
    </p:spTree>
    <p:extLst>
      <p:ext uri="{BB962C8B-B14F-4D97-AF65-F5344CB8AC3E}">
        <p14:creationId xmlns:p14="http://schemas.microsoft.com/office/powerpoint/2010/main" val="4061266981"/>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smtClean="0"/>
              <a:t>マスター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マスター サブタイトルの書式設定</a:t>
            </a:r>
            <a:endParaRPr lang="ja-JP" altLang="en-US"/>
          </a:p>
        </p:txBody>
      </p:sp>
      <p:sp>
        <p:nvSpPr>
          <p:cNvPr id="4" name="日付プレースホルダー 3"/>
          <p:cNvSpPr>
            <a:spLocks noGrp="1"/>
          </p:cNvSpPr>
          <p:nvPr>
            <p:ph type="dt" sz="half" idx="10"/>
          </p:nvPr>
        </p:nvSpPr>
        <p:spPr/>
        <p:txBody>
          <a:bodyPr/>
          <a:lstStyle>
            <a:lvl1pPr>
              <a:defRPr/>
            </a:lvl1pPr>
          </a:lstStyle>
          <a:p>
            <a:pPr>
              <a:defRPr/>
            </a:pPr>
            <a:fld id="{7EE7F56A-0344-4D4A-B2D5-8F4A562AD719}" type="datetimeFigureOut">
              <a:rPr lang="ja-JP" altLang="en-US">
                <a:solidFill>
                  <a:prstClr val="black">
                    <a:tint val="75000"/>
                  </a:prstClr>
                </a:solidFill>
              </a:rPr>
              <a:pPr>
                <a:defRPr/>
              </a:pPr>
              <a:t>2014/11/4</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lvl1pPr>
              <a:defRPr/>
            </a:lvl1pPr>
          </a:lstStyle>
          <a:p>
            <a:pPr>
              <a:defRPr/>
            </a:pPr>
            <a:fld id="{CA617D56-30C0-44BE-904A-141677B6D7E4}"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8331268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a:defRPr/>
            </a:lvl1pPr>
          </a:lstStyle>
          <a:p>
            <a:pPr>
              <a:defRPr/>
            </a:pPr>
            <a:fld id="{9DFD36FA-872F-422F-9C10-081D5A611DE1}" type="datetimeFigureOut">
              <a:rPr lang="ja-JP" altLang="en-US">
                <a:solidFill>
                  <a:prstClr val="black">
                    <a:tint val="75000"/>
                  </a:prstClr>
                </a:solidFill>
              </a:rPr>
              <a:pPr>
                <a:defRPr/>
              </a:pPr>
              <a:t>2014/11/4</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lvl1pPr>
              <a:defRPr/>
            </a:lvl1pPr>
          </a:lstStyle>
          <a:p>
            <a:pPr>
              <a:defRPr/>
            </a:pPr>
            <a:fld id="{E2FD4D9F-D23E-4322-854E-C5B2508E9D83}"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13337277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a:defRPr/>
            </a:lvl1pPr>
          </a:lstStyle>
          <a:p>
            <a:pPr>
              <a:defRPr/>
            </a:pPr>
            <a:fld id="{92EBBCE3-DD69-4884-95A3-A940174C61E7}" type="datetimeFigureOut">
              <a:rPr lang="ja-JP" altLang="en-US">
                <a:solidFill>
                  <a:prstClr val="black">
                    <a:tint val="75000"/>
                  </a:prstClr>
                </a:solidFill>
              </a:rPr>
              <a:pPr>
                <a:defRPr/>
              </a:pPr>
              <a:t>2014/11/4</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lvl1pPr>
              <a:defRPr/>
            </a:lvl1pPr>
          </a:lstStyle>
          <a:p>
            <a:pPr>
              <a:defRPr/>
            </a:pPr>
            <a:fld id="{30486B4A-995C-41FA-B2D2-19699299AA02}"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36995580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smtClean="0"/>
              <a:t>マスター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マスター サブタイトルの書式設定</a:t>
            </a:r>
            <a:endParaRPr lang="ja-JP" altLang="en-US"/>
          </a:p>
        </p:txBody>
      </p:sp>
      <p:sp>
        <p:nvSpPr>
          <p:cNvPr id="4" name="日付プレースホルダー 3"/>
          <p:cNvSpPr>
            <a:spLocks noGrp="1"/>
          </p:cNvSpPr>
          <p:nvPr>
            <p:ph type="dt" sz="half" idx="10"/>
          </p:nvPr>
        </p:nvSpPr>
        <p:spPr/>
        <p:txBody>
          <a:bodyPr/>
          <a:lstStyle>
            <a:lvl1pPr>
              <a:defRPr/>
            </a:lvl1pPr>
          </a:lstStyle>
          <a:p>
            <a:pPr>
              <a:defRPr/>
            </a:pPr>
            <a:fld id="{7EE7F56A-0344-4D4A-B2D5-8F4A562AD719}" type="datetimeFigureOut">
              <a:rPr lang="ja-JP" altLang="en-US">
                <a:solidFill>
                  <a:prstClr val="black">
                    <a:tint val="75000"/>
                  </a:prstClr>
                </a:solidFill>
              </a:rPr>
              <a:pPr>
                <a:defRPr/>
              </a:pPr>
              <a:t>2014/11/4</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lvl1pPr>
              <a:defRPr/>
            </a:lvl1pPr>
          </a:lstStyle>
          <a:p>
            <a:pPr>
              <a:defRPr/>
            </a:pPr>
            <a:fld id="{CA617D56-30C0-44BE-904A-141677B6D7E4}"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26273418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a:defRPr/>
            </a:lvl1pPr>
          </a:lstStyle>
          <a:p>
            <a:pPr>
              <a:defRPr/>
            </a:pPr>
            <a:fld id="{6ED71719-7F63-4AF9-9BB6-7ADA8F85298F}" type="datetimeFigureOut">
              <a:rPr lang="ja-JP" altLang="en-US">
                <a:solidFill>
                  <a:prstClr val="black">
                    <a:tint val="75000"/>
                  </a:prstClr>
                </a:solidFill>
              </a:rPr>
              <a:pPr>
                <a:defRPr/>
              </a:pPr>
              <a:t>2014/11/4</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lvl1pPr>
              <a:defRPr/>
            </a:lvl1pPr>
          </a:lstStyle>
          <a:p>
            <a:pPr>
              <a:defRPr/>
            </a:pPr>
            <a:fld id="{CC0B227F-00C6-4FD5-93BB-ED1B14DA57DE}"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1741952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日付プレースホルダー 3"/>
          <p:cNvSpPr>
            <a:spLocks noGrp="1"/>
          </p:cNvSpPr>
          <p:nvPr>
            <p:ph type="dt" sz="half" idx="10"/>
          </p:nvPr>
        </p:nvSpPr>
        <p:spPr/>
        <p:txBody>
          <a:bodyPr/>
          <a:lstStyle>
            <a:lvl1pPr>
              <a:defRPr/>
            </a:lvl1pPr>
          </a:lstStyle>
          <a:p>
            <a:pPr>
              <a:defRPr/>
            </a:pPr>
            <a:fld id="{6338626E-792A-47D0-8622-7A2912C9F912}" type="datetimeFigureOut">
              <a:rPr lang="ja-JP" altLang="en-US">
                <a:solidFill>
                  <a:prstClr val="black">
                    <a:tint val="75000"/>
                  </a:prstClr>
                </a:solidFill>
              </a:rPr>
              <a:pPr>
                <a:defRPr/>
              </a:pPr>
              <a:t>2014/11/4</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lvl1pPr>
              <a:defRPr/>
            </a:lvl1pPr>
          </a:lstStyle>
          <a:p>
            <a:pPr>
              <a:defRPr/>
            </a:pPr>
            <a:fld id="{E6A7BF17-5930-4F82-ACA4-81E41E80BE61}"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1660157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ー 3"/>
          <p:cNvSpPr>
            <a:spLocks noGrp="1"/>
          </p:cNvSpPr>
          <p:nvPr>
            <p:ph type="dt" sz="half" idx="10"/>
          </p:nvPr>
        </p:nvSpPr>
        <p:spPr/>
        <p:txBody>
          <a:bodyPr/>
          <a:lstStyle>
            <a:lvl1pPr>
              <a:defRPr/>
            </a:lvl1pPr>
          </a:lstStyle>
          <a:p>
            <a:pPr>
              <a:defRPr/>
            </a:pPr>
            <a:fld id="{2DA8B915-21E0-45C3-AE6B-ABEC6B31E6A1}" type="datetimeFigureOut">
              <a:rPr lang="ja-JP" altLang="en-US">
                <a:solidFill>
                  <a:prstClr val="black">
                    <a:tint val="75000"/>
                  </a:prstClr>
                </a:solidFill>
              </a:rPr>
              <a:pPr>
                <a:defRPr/>
              </a:pPr>
              <a:t>2014/11/4</a:t>
            </a:fld>
            <a:endParaRPr lang="ja-JP" altLang="en-US">
              <a:solidFill>
                <a:prstClr val="black">
                  <a:tint val="75000"/>
                </a:prstClr>
              </a:solidFill>
            </a:endParaRPr>
          </a:p>
        </p:txBody>
      </p:sp>
      <p:sp>
        <p:nvSpPr>
          <p:cNvPr id="6" name="フッター プレースホルダー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7" name="スライド番号プレースホルダー 5"/>
          <p:cNvSpPr>
            <a:spLocks noGrp="1"/>
          </p:cNvSpPr>
          <p:nvPr>
            <p:ph type="sldNum" sz="quarter" idx="12"/>
          </p:nvPr>
        </p:nvSpPr>
        <p:spPr/>
        <p:txBody>
          <a:bodyPr/>
          <a:lstStyle>
            <a:lvl1pPr>
              <a:defRPr/>
            </a:lvl1pPr>
          </a:lstStyle>
          <a:p>
            <a:pPr>
              <a:defRPr/>
            </a:pPr>
            <a:fld id="{9296D0BF-28F2-4527-A8A9-F9A66D70E6BB}"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6680297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ー 3"/>
          <p:cNvSpPr>
            <a:spLocks noGrp="1"/>
          </p:cNvSpPr>
          <p:nvPr>
            <p:ph type="dt" sz="half" idx="10"/>
          </p:nvPr>
        </p:nvSpPr>
        <p:spPr/>
        <p:txBody>
          <a:bodyPr/>
          <a:lstStyle>
            <a:lvl1pPr>
              <a:defRPr/>
            </a:lvl1pPr>
          </a:lstStyle>
          <a:p>
            <a:pPr>
              <a:defRPr/>
            </a:pPr>
            <a:fld id="{E228DA5B-A05D-46B2-9606-543361E3DF4F}" type="datetimeFigureOut">
              <a:rPr lang="ja-JP" altLang="en-US">
                <a:solidFill>
                  <a:prstClr val="black">
                    <a:tint val="75000"/>
                  </a:prstClr>
                </a:solidFill>
              </a:rPr>
              <a:pPr>
                <a:defRPr/>
              </a:pPr>
              <a:t>2014/11/4</a:t>
            </a:fld>
            <a:endParaRPr lang="ja-JP" altLang="en-US">
              <a:solidFill>
                <a:prstClr val="black">
                  <a:tint val="75000"/>
                </a:prstClr>
              </a:solidFill>
            </a:endParaRPr>
          </a:p>
        </p:txBody>
      </p:sp>
      <p:sp>
        <p:nvSpPr>
          <p:cNvPr id="8" name="フッター プレースホルダー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9" name="スライド番号プレースホルダー 5"/>
          <p:cNvSpPr>
            <a:spLocks noGrp="1"/>
          </p:cNvSpPr>
          <p:nvPr>
            <p:ph type="sldNum" sz="quarter" idx="12"/>
          </p:nvPr>
        </p:nvSpPr>
        <p:spPr/>
        <p:txBody>
          <a:bodyPr/>
          <a:lstStyle>
            <a:lvl1pPr>
              <a:defRPr/>
            </a:lvl1pPr>
          </a:lstStyle>
          <a:p>
            <a:pPr>
              <a:defRPr/>
            </a:pPr>
            <a:fld id="{C98F523C-6DF8-4E3C-9B4E-98AA0641BB7F}"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23502653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日付プレースホルダー 3"/>
          <p:cNvSpPr>
            <a:spLocks noGrp="1"/>
          </p:cNvSpPr>
          <p:nvPr>
            <p:ph type="dt" sz="half" idx="10"/>
          </p:nvPr>
        </p:nvSpPr>
        <p:spPr/>
        <p:txBody>
          <a:bodyPr/>
          <a:lstStyle>
            <a:lvl1pPr>
              <a:defRPr/>
            </a:lvl1pPr>
          </a:lstStyle>
          <a:p>
            <a:pPr>
              <a:defRPr/>
            </a:pPr>
            <a:fld id="{4A278F7A-D34D-4ADF-B719-0F8790DB8B42}" type="datetimeFigureOut">
              <a:rPr lang="ja-JP" altLang="en-US">
                <a:solidFill>
                  <a:prstClr val="black">
                    <a:tint val="75000"/>
                  </a:prstClr>
                </a:solidFill>
              </a:rPr>
              <a:pPr>
                <a:defRPr/>
              </a:pPr>
              <a:t>2014/11/4</a:t>
            </a:fld>
            <a:endParaRPr lang="ja-JP" altLang="en-US">
              <a:solidFill>
                <a:prstClr val="black">
                  <a:tint val="75000"/>
                </a:prstClr>
              </a:solidFill>
            </a:endParaRPr>
          </a:p>
        </p:txBody>
      </p:sp>
      <p:sp>
        <p:nvSpPr>
          <p:cNvPr id="4" name="フッター プレースホルダー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5" name="スライド番号プレースホルダー 5"/>
          <p:cNvSpPr>
            <a:spLocks noGrp="1"/>
          </p:cNvSpPr>
          <p:nvPr>
            <p:ph type="sldNum" sz="quarter" idx="12"/>
          </p:nvPr>
        </p:nvSpPr>
        <p:spPr/>
        <p:txBody>
          <a:bodyPr/>
          <a:lstStyle>
            <a:lvl1pPr>
              <a:defRPr/>
            </a:lvl1pPr>
          </a:lstStyle>
          <a:p>
            <a:pPr>
              <a:defRPr/>
            </a:pPr>
            <a:fld id="{3B5981C5-DE41-4B89-98E1-32CF911DF548}"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8701830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3"/>
          <p:cNvSpPr>
            <a:spLocks noGrp="1"/>
          </p:cNvSpPr>
          <p:nvPr>
            <p:ph type="dt" sz="half" idx="10"/>
          </p:nvPr>
        </p:nvSpPr>
        <p:spPr/>
        <p:txBody>
          <a:bodyPr/>
          <a:lstStyle>
            <a:lvl1pPr>
              <a:defRPr/>
            </a:lvl1pPr>
          </a:lstStyle>
          <a:p>
            <a:pPr>
              <a:defRPr/>
            </a:pPr>
            <a:fld id="{1BA35372-4167-41B0-903A-F5048980F74E}" type="datetimeFigureOut">
              <a:rPr lang="ja-JP" altLang="en-US">
                <a:solidFill>
                  <a:prstClr val="black">
                    <a:tint val="75000"/>
                  </a:prstClr>
                </a:solidFill>
              </a:rPr>
              <a:pPr>
                <a:defRPr/>
              </a:pPr>
              <a:t>2014/11/4</a:t>
            </a:fld>
            <a:endParaRPr lang="ja-JP" altLang="en-US">
              <a:solidFill>
                <a:prstClr val="black">
                  <a:tint val="75000"/>
                </a:prstClr>
              </a:solidFill>
            </a:endParaRPr>
          </a:p>
        </p:txBody>
      </p:sp>
      <p:sp>
        <p:nvSpPr>
          <p:cNvPr id="3" name="フッター プレースホルダー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4" name="スライド番号プレースホルダー 5"/>
          <p:cNvSpPr>
            <a:spLocks noGrp="1"/>
          </p:cNvSpPr>
          <p:nvPr>
            <p:ph type="sldNum" sz="quarter" idx="12"/>
          </p:nvPr>
        </p:nvSpPr>
        <p:spPr/>
        <p:txBody>
          <a:bodyPr/>
          <a:lstStyle>
            <a:lvl1pPr>
              <a:defRPr/>
            </a:lvl1pPr>
          </a:lstStyle>
          <a:p>
            <a:pPr>
              <a:defRPr/>
            </a:pPr>
            <a:fld id="{58FC47FC-B960-4E52-9759-8AEE877F5369}"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42758541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日付プレースホルダー 3"/>
          <p:cNvSpPr>
            <a:spLocks noGrp="1"/>
          </p:cNvSpPr>
          <p:nvPr>
            <p:ph type="dt" sz="half" idx="10"/>
          </p:nvPr>
        </p:nvSpPr>
        <p:spPr/>
        <p:txBody>
          <a:bodyPr/>
          <a:lstStyle>
            <a:lvl1pPr>
              <a:defRPr/>
            </a:lvl1pPr>
          </a:lstStyle>
          <a:p>
            <a:pPr>
              <a:defRPr/>
            </a:pPr>
            <a:fld id="{262CA635-4EC1-45AC-96CB-6096F1BEEA4B}" type="datetimeFigureOut">
              <a:rPr lang="ja-JP" altLang="en-US">
                <a:solidFill>
                  <a:prstClr val="black">
                    <a:tint val="75000"/>
                  </a:prstClr>
                </a:solidFill>
              </a:rPr>
              <a:pPr>
                <a:defRPr/>
              </a:pPr>
              <a:t>2014/11/4</a:t>
            </a:fld>
            <a:endParaRPr lang="ja-JP" altLang="en-US">
              <a:solidFill>
                <a:prstClr val="black">
                  <a:tint val="75000"/>
                </a:prstClr>
              </a:solidFill>
            </a:endParaRPr>
          </a:p>
        </p:txBody>
      </p:sp>
      <p:sp>
        <p:nvSpPr>
          <p:cNvPr id="6" name="フッター プレースホルダー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7" name="スライド番号プレースホルダー 5"/>
          <p:cNvSpPr>
            <a:spLocks noGrp="1"/>
          </p:cNvSpPr>
          <p:nvPr>
            <p:ph type="sldNum" sz="quarter" idx="12"/>
          </p:nvPr>
        </p:nvSpPr>
        <p:spPr/>
        <p:txBody>
          <a:bodyPr/>
          <a:lstStyle>
            <a:lvl1pPr>
              <a:defRPr/>
            </a:lvl1pPr>
          </a:lstStyle>
          <a:p>
            <a:pPr>
              <a:defRPr/>
            </a:pPr>
            <a:fld id="{B96E254D-F879-432C-8C9D-AD3BC13FFEDF}"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10990712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a:defRPr/>
            </a:lvl1pPr>
          </a:lstStyle>
          <a:p>
            <a:pPr>
              <a:defRPr/>
            </a:pPr>
            <a:fld id="{6ED71719-7F63-4AF9-9BB6-7ADA8F85298F}" type="datetimeFigureOut">
              <a:rPr lang="ja-JP" altLang="en-US">
                <a:solidFill>
                  <a:prstClr val="black">
                    <a:tint val="75000"/>
                  </a:prstClr>
                </a:solidFill>
              </a:rPr>
              <a:pPr>
                <a:defRPr/>
              </a:pPr>
              <a:t>2014/11/4</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lvl1pPr>
              <a:defRPr/>
            </a:lvl1pPr>
          </a:lstStyle>
          <a:p>
            <a:pPr>
              <a:defRPr/>
            </a:pPr>
            <a:fld id="{CC0B227F-00C6-4FD5-93BB-ED1B14DA57DE}"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117773219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マスター タイトルの書式設定</a:t>
            </a:r>
            <a:endParaRPr lang="ja-JP" altLang="en-US"/>
          </a:p>
        </p:txBody>
      </p:sp>
      <p:sp>
        <p:nvSpPr>
          <p:cNvPr id="3" name="図プレースホルダー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日付プレースホルダー 3"/>
          <p:cNvSpPr>
            <a:spLocks noGrp="1"/>
          </p:cNvSpPr>
          <p:nvPr>
            <p:ph type="dt" sz="half" idx="10"/>
          </p:nvPr>
        </p:nvSpPr>
        <p:spPr/>
        <p:txBody>
          <a:bodyPr/>
          <a:lstStyle>
            <a:lvl1pPr>
              <a:defRPr/>
            </a:lvl1pPr>
          </a:lstStyle>
          <a:p>
            <a:pPr>
              <a:defRPr/>
            </a:pPr>
            <a:fld id="{1270941F-BF49-4C32-8A1B-79E3C616B470}" type="datetimeFigureOut">
              <a:rPr lang="ja-JP" altLang="en-US">
                <a:solidFill>
                  <a:prstClr val="black">
                    <a:tint val="75000"/>
                  </a:prstClr>
                </a:solidFill>
              </a:rPr>
              <a:pPr>
                <a:defRPr/>
              </a:pPr>
              <a:t>2014/11/4</a:t>
            </a:fld>
            <a:endParaRPr lang="ja-JP" altLang="en-US">
              <a:solidFill>
                <a:prstClr val="black">
                  <a:tint val="75000"/>
                </a:prstClr>
              </a:solidFill>
            </a:endParaRPr>
          </a:p>
        </p:txBody>
      </p:sp>
      <p:sp>
        <p:nvSpPr>
          <p:cNvPr id="6" name="フッター プレースホルダー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7" name="スライド番号プレースホルダー 5"/>
          <p:cNvSpPr>
            <a:spLocks noGrp="1"/>
          </p:cNvSpPr>
          <p:nvPr>
            <p:ph type="sldNum" sz="quarter" idx="12"/>
          </p:nvPr>
        </p:nvSpPr>
        <p:spPr/>
        <p:txBody>
          <a:bodyPr/>
          <a:lstStyle>
            <a:lvl1pPr>
              <a:defRPr/>
            </a:lvl1pPr>
          </a:lstStyle>
          <a:p>
            <a:pPr>
              <a:defRPr/>
            </a:pPr>
            <a:fld id="{2D382921-0623-4C00-BF5D-97A9C8F7A3F9}"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9874684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a:defRPr/>
            </a:lvl1pPr>
          </a:lstStyle>
          <a:p>
            <a:pPr>
              <a:defRPr/>
            </a:pPr>
            <a:fld id="{9DFD36FA-872F-422F-9C10-081D5A611DE1}" type="datetimeFigureOut">
              <a:rPr lang="ja-JP" altLang="en-US">
                <a:solidFill>
                  <a:prstClr val="black">
                    <a:tint val="75000"/>
                  </a:prstClr>
                </a:solidFill>
              </a:rPr>
              <a:pPr>
                <a:defRPr/>
              </a:pPr>
              <a:t>2014/11/4</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lvl1pPr>
              <a:defRPr/>
            </a:lvl1pPr>
          </a:lstStyle>
          <a:p>
            <a:pPr>
              <a:defRPr/>
            </a:pPr>
            <a:fld id="{E2FD4D9F-D23E-4322-854E-C5B2508E9D83}"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264812288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a:defRPr/>
            </a:lvl1pPr>
          </a:lstStyle>
          <a:p>
            <a:pPr>
              <a:defRPr/>
            </a:pPr>
            <a:fld id="{92EBBCE3-DD69-4884-95A3-A940174C61E7}" type="datetimeFigureOut">
              <a:rPr lang="ja-JP" altLang="en-US">
                <a:solidFill>
                  <a:prstClr val="black">
                    <a:tint val="75000"/>
                  </a:prstClr>
                </a:solidFill>
              </a:rPr>
              <a:pPr>
                <a:defRPr/>
              </a:pPr>
              <a:t>2014/11/4</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lvl1pPr>
              <a:defRPr/>
            </a:lvl1pPr>
          </a:lstStyle>
          <a:p>
            <a:pPr>
              <a:defRPr/>
            </a:pPr>
            <a:fld id="{30486B4A-995C-41FA-B2D2-19699299AA02}"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428075600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smtClean="0"/>
              <a:t>マスター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マスター サブタイトルの書式設定</a:t>
            </a:r>
            <a:endParaRPr lang="ja-JP" altLang="en-US"/>
          </a:p>
        </p:txBody>
      </p:sp>
      <p:sp>
        <p:nvSpPr>
          <p:cNvPr id="4" name="日付プレースホルダー 3"/>
          <p:cNvSpPr>
            <a:spLocks noGrp="1"/>
          </p:cNvSpPr>
          <p:nvPr>
            <p:ph type="dt" sz="half" idx="10"/>
          </p:nvPr>
        </p:nvSpPr>
        <p:spPr/>
        <p:txBody>
          <a:bodyPr/>
          <a:lstStyle>
            <a:lvl1pPr>
              <a:defRPr/>
            </a:lvl1pPr>
          </a:lstStyle>
          <a:p>
            <a:pPr>
              <a:defRPr/>
            </a:pPr>
            <a:fld id="{7EE7F56A-0344-4D4A-B2D5-8F4A562AD719}" type="datetimeFigureOut">
              <a:rPr lang="ja-JP" altLang="en-US">
                <a:solidFill>
                  <a:prstClr val="black">
                    <a:tint val="75000"/>
                  </a:prstClr>
                </a:solidFill>
              </a:rPr>
              <a:pPr>
                <a:defRPr/>
              </a:pPr>
              <a:t>2014/11/4</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lvl1pPr>
              <a:defRPr/>
            </a:lvl1pPr>
          </a:lstStyle>
          <a:p>
            <a:pPr>
              <a:defRPr/>
            </a:pPr>
            <a:fld id="{CA617D56-30C0-44BE-904A-141677B6D7E4}"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112744240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a:defRPr/>
            </a:lvl1pPr>
          </a:lstStyle>
          <a:p>
            <a:pPr>
              <a:defRPr/>
            </a:pPr>
            <a:fld id="{6ED71719-7F63-4AF9-9BB6-7ADA8F85298F}" type="datetimeFigureOut">
              <a:rPr lang="ja-JP" altLang="en-US">
                <a:solidFill>
                  <a:prstClr val="black">
                    <a:tint val="75000"/>
                  </a:prstClr>
                </a:solidFill>
              </a:rPr>
              <a:pPr>
                <a:defRPr/>
              </a:pPr>
              <a:t>2014/11/4</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lvl1pPr>
              <a:defRPr/>
            </a:lvl1pPr>
          </a:lstStyle>
          <a:p>
            <a:pPr>
              <a:defRPr/>
            </a:pPr>
            <a:fld id="{CC0B227F-00C6-4FD5-93BB-ED1B14DA57DE}"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89517289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日付プレースホルダー 3"/>
          <p:cNvSpPr>
            <a:spLocks noGrp="1"/>
          </p:cNvSpPr>
          <p:nvPr>
            <p:ph type="dt" sz="half" idx="10"/>
          </p:nvPr>
        </p:nvSpPr>
        <p:spPr/>
        <p:txBody>
          <a:bodyPr/>
          <a:lstStyle>
            <a:lvl1pPr>
              <a:defRPr/>
            </a:lvl1pPr>
          </a:lstStyle>
          <a:p>
            <a:pPr>
              <a:defRPr/>
            </a:pPr>
            <a:fld id="{6338626E-792A-47D0-8622-7A2912C9F912}" type="datetimeFigureOut">
              <a:rPr lang="ja-JP" altLang="en-US">
                <a:solidFill>
                  <a:prstClr val="black">
                    <a:tint val="75000"/>
                  </a:prstClr>
                </a:solidFill>
              </a:rPr>
              <a:pPr>
                <a:defRPr/>
              </a:pPr>
              <a:t>2014/11/4</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lvl1pPr>
              <a:defRPr/>
            </a:lvl1pPr>
          </a:lstStyle>
          <a:p>
            <a:pPr>
              <a:defRPr/>
            </a:pPr>
            <a:fld id="{E6A7BF17-5930-4F82-ACA4-81E41E80BE61}"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38107687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ー 3"/>
          <p:cNvSpPr>
            <a:spLocks noGrp="1"/>
          </p:cNvSpPr>
          <p:nvPr>
            <p:ph type="dt" sz="half" idx="10"/>
          </p:nvPr>
        </p:nvSpPr>
        <p:spPr/>
        <p:txBody>
          <a:bodyPr/>
          <a:lstStyle>
            <a:lvl1pPr>
              <a:defRPr/>
            </a:lvl1pPr>
          </a:lstStyle>
          <a:p>
            <a:pPr>
              <a:defRPr/>
            </a:pPr>
            <a:fld id="{2DA8B915-21E0-45C3-AE6B-ABEC6B31E6A1}" type="datetimeFigureOut">
              <a:rPr lang="ja-JP" altLang="en-US">
                <a:solidFill>
                  <a:prstClr val="black">
                    <a:tint val="75000"/>
                  </a:prstClr>
                </a:solidFill>
              </a:rPr>
              <a:pPr>
                <a:defRPr/>
              </a:pPr>
              <a:t>2014/11/4</a:t>
            </a:fld>
            <a:endParaRPr lang="ja-JP" altLang="en-US">
              <a:solidFill>
                <a:prstClr val="black">
                  <a:tint val="75000"/>
                </a:prstClr>
              </a:solidFill>
            </a:endParaRPr>
          </a:p>
        </p:txBody>
      </p:sp>
      <p:sp>
        <p:nvSpPr>
          <p:cNvPr id="6" name="フッター プレースホルダー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7" name="スライド番号プレースホルダー 5"/>
          <p:cNvSpPr>
            <a:spLocks noGrp="1"/>
          </p:cNvSpPr>
          <p:nvPr>
            <p:ph type="sldNum" sz="quarter" idx="12"/>
          </p:nvPr>
        </p:nvSpPr>
        <p:spPr/>
        <p:txBody>
          <a:bodyPr/>
          <a:lstStyle>
            <a:lvl1pPr>
              <a:defRPr/>
            </a:lvl1pPr>
          </a:lstStyle>
          <a:p>
            <a:pPr>
              <a:defRPr/>
            </a:pPr>
            <a:fld id="{9296D0BF-28F2-4527-A8A9-F9A66D70E6BB}"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128033607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ー 3"/>
          <p:cNvSpPr>
            <a:spLocks noGrp="1"/>
          </p:cNvSpPr>
          <p:nvPr>
            <p:ph type="dt" sz="half" idx="10"/>
          </p:nvPr>
        </p:nvSpPr>
        <p:spPr/>
        <p:txBody>
          <a:bodyPr/>
          <a:lstStyle>
            <a:lvl1pPr>
              <a:defRPr/>
            </a:lvl1pPr>
          </a:lstStyle>
          <a:p>
            <a:pPr>
              <a:defRPr/>
            </a:pPr>
            <a:fld id="{E228DA5B-A05D-46B2-9606-543361E3DF4F}" type="datetimeFigureOut">
              <a:rPr lang="ja-JP" altLang="en-US">
                <a:solidFill>
                  <a:prstClr val="black">
                    <a:tint val="75000"/>
                  </a:prstClr>
                </a:solidFill>
              </a:rPr>
              <a:pPr>
                <a:defRPr/>
              </a:pPr>
              <a:t>2014/11/4</a:t>
            </a:fld>
            <a:endParaRPr lang="ja-JP" altLang="en-US">
              <a:solidFill>
                <a:prstClr val="black">
                  <a:tint val="75000"/>
                </a:prstClr>
              </a:solidFill>
            </a:endParaRPr>
          </a:p>
        </p:txBody>
      </p:sp>
      <p:sp>
        <p:nvSpPr>
          <p:cNvPr id="8" name="フッター プレースホルダー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9" name="スライド番号プレースホルダー 5"/>
          <p:cNvSpPr>
            <a:spLocks noGrp="1"/>
          </p:cNvSpPr>
          <p:nvPr>
            <p:ph type="sldNum" sz="quarter" idx="12"/>
          </p:nvPr>
        </p:nvSpPr>
        <p:spPr/>
        <p:txBody>
          <a:bodyPr/>
          <a:lstStyle>
            <a:lvl1pPr>
              <a:defRPr/>
            </a:lvl1pPr>
          </a:lstStyle>
          <a:p>
            <a:pPr>
              <a:defRPr/>
            </a:pPr>
            <a:fld id="{C98F523C-6DF8-4E3C-9B4E-98AA0641BB7F}"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26551344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日付プレースホルダー 3"/>
          <p:cNvSpPr>
            <a:spLocks noGrp="1"/>
          </p:cNvSpPr>
          <p:nvPr>
            <p:ph type="dt" sz="half" idx="10"/>
          </p:nvPr>
        </p:nvSpPr>
        <p:spPr/>
        <p:txBody>
          <a:bodyPr/>
          <a:lstStyle>
            <a:lvl1pPr>
              <a:defRPr/>
            </a:lvl1pPr>
          </a:lstStyle>
          <a:p>
            <a:pPr>
              <a:defRPr/>
            </a:pPr>
            <a:fld id="{4A278F7A-D34D-4ADF-B719-0F8790DB8B42}" type="datetimeFigureOut">
              <a:rPr lang="ja-JP" altLang="en-US">
                <a:solidFill>
                  <a:prstClr val="black">
                    <a:tint val="75000"/>
                  </a:prstClr>
                </a:solidFill>
              </a:rPr>
              <a:pPr>
                <a:defRPr/>
              </a:pPr>
              <a:t>2014/11/4</a:t>
            </a:fld>
            <a:endParaRPr lang="ja-JP" altLang="en-US">
              <a:solidFill>
                <a:prstClr val="black">
                  <a:tint val="75000"/>
                </a:prstClr>
              </a:solidFill>
            </a:endParaRPr>
          </a:p>
        </p:txBody>
      </p:sp>
      <p:sp>
        <p:nvSpPr>
          <p:cNvPr id="4" name="フッター プレースホルダー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5" name="スライド番号プレースホルダー 5"/>
          <p:cNvSpPr>
            <a:spLocks noGrp="1"/>
          </p:cNvSpPr>
          <p:nvPr>
            <p:ph type="sldNum" sz="quarter" idx="12"/>
          </p:nvPr>
        </p:nvSpPr>
        <p:spPr/>
        <p:txBody>
          <a:bodyPr/>
          <a:lstStyle>
            <a:lvl1pPr>
              <a:defRPr/>
            </a:lvl1pPr>
          </a:lstStyle>
          <a:p>
            <a:pPr>
              <a:defRPr/>
            </a:pPr>
            <a:fld id="{3B5981C5-DE41-4B89-98E1-32CF911DF548}"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76955947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3"/>
          <p:cNvSpPr>
            <a:spLocks noGrp="1"/>
          </p:cNvSpPr>
          <p:nvPr>
            <p:ph type="dt" sz="half" idx="10"/>
          </p:nvPr>
        </p:nvSpPr>
        <p:spPr/>
        <p:txBody>
          <a:bodyPr/>
          <a:lstStyle>
            <a:lvl1pPr>
              <a:defRPr/>
            </a:lvl1pPr>
          </a:lstStyle>
          <a:p>
            <a:pPr>
              <a:defRPr/>
            </a:pPr>
            <a:fld id="{1BA35372-4167-41B0-903A-F5048980F74E}" type="datetimeFigureOut">
              <a:rPr lang="ja-JP" altLang="en-US">
                <a:solidFill>
                  <a:prstClr val="black">
                    <a:tint val="75000"/>
                  </a:prstClr>
                </a:solidFill>
              </a:rPr>
              <a:pPr>
                <a:defRPr/>
              </a:pPr>
              <a:t>2014/11/4</a:t>
            </a:fld>
            <a:endParaRPr lang="ja-JP" altLang="en-US">
              <a:solidFill>
                <a:prstClr val="black">
                  <a:tint val="75000"/>
                </a:prstClr>
              </a:solidFill>
            </a:endParaRPr>
          </a:p>
        </p:txBody>
      </p:sp>
      <p:sp>
        <p:nvSpPr>
          <p:cNvPr id="3" name="フッター プレースホルダー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4" name="スライド番号プレースホルダー 5"/>
          <p:cNvSpPr>
            <a:spLocks noGrp="1"/>
          </p:cNvSpPr>
          <p:nvPr>
            <p:ph type="sldNum" sz="quarter" idx="12"/>
          </p:nvPr>
        </p:nvSpPr>
        <p:spPr/>
        <p:txBody>
          <a:bodyPr/>
          <a:lstStyle>
            <a:lvl1pPr>
              <a:defRPr/>
            </a:lvl1pPr>
          </a:lstStyle>
          <a:p>
            <a:pPr>
              <a:defRPr/>
            </a:pPr>
            <a:fld id="{58FC47FC-B960-4E52-9759-8AEE877F5369}"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14641917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日付プレースホルダー 3"/>
          <p:cNvSpPr>
            <a:spLocks noGrp="1"/>
          </p:cNvSpPr>
          <p:nvPr>
            <p:ph type="dt" sz="half" idx="10"/>
          </p:nvPr>
        </p:nvSpPr>
        <p:spPr/>
        <p:txBody>
          <a:bodyPr/>
          <a:lstStyle>
            <a:lvl1pPr>
              <a:defRPr/>
            </a:lvl1pPr>
          </a:lstStyle>
          <a:p>
            <a:pPr>
              <a:defRPr/>
            </a:pPr>
            <a:fld id="{6338626E-792A-47D0-8622-7A2912C9F912}" type="datetimeFigureOut">
              <a:rPr lang="ja-JP" altLang="en-US">
                <a:solidFill>
                  <a:prstClr val="black">
                    <a:tint val="75000"/>
                  </a:prstClr>
                </a:solidFill>
              </a:rPr>
              <a:pPr>
                <a:defRPr/>
              </a:pPr>
              <a:t>2014/11/4</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lvl1pPr>
              <a:defRPr/>
            </a:lvl1pPr>
          </a:lstStyle>
          <a:p>
            <a:pPr>
              <a:defRPr/>
            </a:pPr>
            <a:fld id="{E6A7BF17-5930-4F82-ACA4-81E41E80BE61}"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29851997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日付プレースホルダー 3"/>
          <p:cNvSpPr>
            <a:spLocks noGrp="1"/>
          </p:cNvSpPr>
          <p:nvPr>
            <p:ph type="dt" sz="half" idx="10"/>
          </p:nvPr>
        </p:nvSpPr>
        <p:spPr/>
        <p:txBody>
          <a:bodyPr/>
          <a:lstStyle>
            <a:lvl1pPr>
              <a:defRPr/>
            </a:lvl1pPr>
          </a:lstStyle>
          <a:p>
            <a:pPr>
              <a:defRPr/>
            </a:pPr>
            <a:fld id="{262CA635-4EC1-45AC-96CB-6096F1BEEA4B}" type="datetimeFigureOut">
              <a:rPr lang="ja-JP" altLang="en-US">
                <a:solidFill>
                  <a:prstClr val="black">
                    <a:tint val="75000"/>
                  </a:prstClr>
                </a:solidFill>
              </a:rPr>
              <a:pPr>
                <a:defRPr/>
              </a:pPr>
              <a:t>2014/11/4</a:t>
            </a:fld>
            <a:endParaRPr lang="ja-JP" altLang="en-US">
              <a:solidFill>
                <a:prstClr val="black">
                  <a:tint val="75000"/>
                </a:prstClr>
              </a:solidFill>
            </a:endParaRPr>
          </a:p>
        </p:txBody>
      </p:sp>
      <p:sp>
        <p:nvSpPr>
          <p:cNvPr id="6" name="フッター プレースホルダー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7" name="スライド番号プレースホルダー 5"/>
          <p:cNvSpPr>
            <a:spLocks noGrp="1"/>
          </p:cNvSpPr>
          <p:nvPr>
            <p:ph type="sldNum" sz="quarter" idx="12"/>
          </p:nvPr>
        </p:nvSpPr>
        <p:spPr/>
        <p:txBody>
          <a:bodyPr/>
          <a:lstStyle>
            <a:lvl1pPr>
              <a:defRPr/>
            </a:lvl1pPr>
          </a:lstStyle>
          <a:p>
            <a:pPr>
              <a:defRPr/>
            </a:pPr>
            <a:fld id="{B96E254D-F879-432C-8C9D-AD3BC13FFEDF}"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37214155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マスター タイトルの書式設定</a:t>
            </a:r>
            <a:endParaRPr lang="ja-JP" altLang="en-US"/>
          </a:p>
        </p:txBody>
      </p:sp>
      <p:sp>
        <p:nvSpPr>
          <p:cNvPr id="3" name="図プレースホルダー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日付プレースホルダー 3"/>
          <p:cNvSpPr>
            <a:spLocks noGrp="1"/>
          </p:cNvSpPr>
          <p:nvPr>
            <p:ph type="dt" sz="half" idx="10"/>
          </p:nvPr>
        </p:nvSpPr>
        <p:spPr/>
        <p:txBody>
          <a:bodyPr/>
          <a:lstStyle>
            <a:lvl1pPr>
              <a:defRPr/>
            </a:lvl1pPr>
          </a:lstStyle>
          <a:p>
            <a:pPr>
              <a:defRPr/>
            </a:pPr>
            <a:fld id="{1270941F-BF49-4C32-8A1B-79E3C616B470}" type="datetimeFigureOut">
              <a:rPr lang="ja-JP" altLang="en-US">
                <a:solidFill>
                  <a:prstClr val="black">
                    <a:tint val="75000"/>
                  </a:prstClr>
                </a:solidFill>
              </a:rPr>
              <a:pPr>
                <a:defRPr/>
              </a:pPr>
              <a:t>2014/11/4</a:t>
            </a:fld>
            <a:endParaRPr lang="ja-JP" altLang="en-US">
              <a:solidFill>
                <a:prstClr val="black">
                  <a:tint val="75000"/>
                </a:prstClr>
              </a:solidFill>
            </a:endParaRPr>
          </a:p>
        </p:txBody>
      </p:sp>
      <p:sp>
        <p:nvSpPr>
          <p:cNvPr id="6" name="フッター プレースホルダー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7" name="スライド番号プレースホルダー 5"/>
          <p:cNvSpPr>
            <a:spLocks noGrp="1"/>
          </p:cNvSpPr>
          <p:nvPr>
            <p:ph type="sldNum" sz="quarter" idx="12"/>
          </p:nvPr>
        </p:nvSpPr>
        <p:spPr/>
        <p:txBody>
          <a:bodyPr/>
          <a:lstStyle>
            <a:lvl1pPr>
              <a:defRPr/>
            </a:lvl1pPr>
          </a:lstStyle>
          <a:p>
            <a:pPr>
              <a:defRPr/>
            </a:pPr>
            <a:fld id="{2D382921-0623-4C00-BF5D-97A9C8F7A3F9}"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142663296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a:defRPr/>
            </a:lvl1pPr>
          </a:lstStyle>
          <a:p>
            <a:pPr>
              <a:defRPr/>
            </a:pPr>
            <a:fld id="{9DFD36FA-872F-422F-9C10-081D5A611DE1}" type="datetimeFigureOut">
              <a:rPr lang="ja-JP" altLang="en-US">
                <a:solidFill>
                  <a:prstClr val="black">
                    <a:tint val="75000"/>
                  </a:prstClr>
                </a:solidFill>
              </a:rPr>
              <a:pPr>
                <a:defRPr/>
              </a:pPr>
              <a:t>2014/11/4</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lvl1pPr>
              <a:defRPr/>
            </a:lvl1pPr>
          </a:lstStyle>
          <a:p>
            <a:pPr>
              <a:defRPr/>
            </a:pPr>
            <a:fld id="{E2FD4D9F-D23E-4322-854E-C5B2508E9D83}"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206008347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a:defRPr/>
            </a:lvl1pPr>
          </a:lstStyle>
          <a:p>
            <a:pPr>
              <a:defRPr/>
            </a:pPr>
            <a:fld id="{92EBBCE3-DD69-4884-95A3-A940174C61E7}" type="datetimeFigureOut">
              <a:rPr lang="ja-JP" altLang="en-US">
                <a:solidFill>
                  <a:prstClr val="black">
                    <a:tint val="75000"/>
                  </a:prstClr>
                </a:solidFill>
              </a:rPr>
              <a:pPr>
                <a:defRPr/>
              </a:pPr>
              <a:t>2014/11/4</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lvl1pPr>
              <a:defRPr/>
            </a:lvl1pPr>
          </a:lstStyle>
          <a:p>
            <a:pPr>
              <a:defRPr/>
            </a:pPr>
            <a:fld id="{30486B4A-995C-41FA-B2D2-19699299AA02}"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205947925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smtClean="0"/>
              <a:t>マスター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マスター サブタイトルの書式設定</a:t>
            </a:r>
            <a:endParaRPr lang="ja-JP" altLang="en-US"/>
          </a:p>
        </p:txBody>
      </p:sp>
      <p:sp>
        <p:nvSpPr>
          <p:cNvPr id="4" name="日付プレースホルダー 3"/>
          <p:cNvSpPr>
            <a:spLocks noGrp="1"/>
          </p:cNvSpPr>
          <p:nvPr>
            <p:ph type="dt" sz="half" idx="10"/>
          </p:nvPr>
        </p:nvSpPr>
        <p:spPr/>
        <p:txBody>
          <a:bodyPr/>
          <a:lstStyle>
            <a:lvl1pPr>
              <a:defRPr/>
            </a:lvl1pPr>
          </a:lstStyle>
          <a:p>
            <a:pPr>
              <a:defRPr/>
            </a:pPr>
            <a:fld id="{7EE7F56A-0344-4D4A-B2D5-8F4A562AD719}" type="datetimeFigureOut">
              <a:rPr lang="ja-JP" altLang="en-US">
                <a:solidFill>
                  <a:prstClr val="black">
                    <a:tint val="75000"/>
                  </a:prstClr>
                </a:solidFill>
              </a:rPr>
              <a:pPr>
                <a:defRPr/>
              </a:pPr>
              <a:t>2014/11/4</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lvl1pPr>
              <a:defRPr/>
            </a:lvl1pPr>
          </a:lstStyle>
          <a:p>
            <a:pPr>
              <a:defRPr/>
            </a:pPr>
            <a:fld id="{CA617D56-30C0-44BE-904A-141677B6D7E4}"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129322202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a:defRPr/>
            </a:lvl1pPr>
          </a:lstStyle>
          <a:p>
            <a:pPr>
              <a:defRPr/>
            </a:pPr>
            <a:fld id="{6ED71719-7F63-4AF9-9BB6-7ADA8F85298F}" type="datetimeFigureOut">
              <a:rPr lang="ja-JP" altLang="en-US">
                <a:solidFill>
                  <a:prstClr val="black">
                    <a:tint val="75000"/>
                  </a:prstClr>
                </a:solidFill>
              </a:rPr>
              <a:pPr>
                <a:defRPr/>
              </a:pPr>
              <a:t>2014/11/4</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lvl1pPr>
              <a:defRPr/>
            </a:lvl1pPr>
          </a:lstStyle>
          <a:p>
            <a:pPr>
              <a:defRPr/>
            </a:pPr>
            <a:fld id="{CC0B227F-00C6-4FD5-93BB-ED1B14DA57DE}"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165967404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日付プレースホルダー 3"/>
          <p:cNvSpPr>
            <a:spLocks noGrp="1"/>
          </p:cNvSpPr>
          <p:nvPr>
            <p:ph type="dt" sz="half" idx="10"/>
          </p:nvPr>
        </p:nvSpPr>
        <p:spPr/>
        <p:txBody>
          <a:bodyPr/>
          <a:lstStyle>
            <a:lvl1pPr>
              <a:defRPr/>
            </a:lvl1pPr>
          </a:lstStyle>
          <a:p>
            <a:pPr>
              <a:defRPr/>
            </a:pPr>
            <a:fld id="{6338626E-792A-47D0-8622-7A2912C9F912}" type="datetimeFigureOut">
              <a:rPr lang="ja-JP" altLang="en-US">
                <a:solidFill>
                  <a:prstClr val="black">
                    <a:tint val="75000"/>
                  </a:prstClr>
                </a:solidFill>
              </a:rPr>
              <a:pPr>
                <a:defRPr/>
              </a:pPr>
              <a:t>2014/11/4</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lvl1pPr>
              <a:defRPr/>
            </a:lvl1pPr>
          </a:lstStyle>
          <a:p>
            <a:pPr>
              <a:defRPr/>
            </a:pPr>
            <a:fld id="{E6A7BF17-5930-4F82-ACA4-81E41E80BE61}"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284201457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ー 3"/>
          <p:cNvSpPr>
            <a:spLocks noGrp="1"/>
          </p:cNvSpPr>
          <p:nvPr>
            <p:ph type="dt" sz="half" idx="10"/>
          </p:nvPr>
        </p:nvSpPr>
        <p:spPr/>
        <p:txBody>
          <a:bodyPr/>
          <a:lstStyle>
            <a:lvl1pPr>
              <a:defRPr/>
            </a:lvl1pPr>
          </a:lstStyle>
          <a:p>
            <a:pPr>
              <a:defRPr/>
            </a:pPr>
            <a:fld id="{2DA8B915-21E0-45C3-AE6B-ABEC6B31E6A1}" type="datetimeFigureOut">
              <a:rPr lang="ja-JP" altLang="en-US">
                <a:solidFill>
                  <a:prstClr val="black">
                    <a:tint val="75000"/>
                  </a:prstClr>
                </a:solidFill>
              </a:rPr>
              <a:pPr>
                <a:defRPr/>
              </a:pPr>
              <a:t>2014/11/4</a:t>
            </a:fld>
            <a:endParaRPr lang="ja-JP" altLang="en-US">
              <a:solidFill>
                <a:prstClr val="black">
                  <a:tint val="75000"/>
                </a:prstClr>
              </a:solidFill>
            </a:endParaRPr>
          </a:p>
        </p:txBody>
      </p:sp>
      <p:sp>
        <p:nvSpPr>
          <p:cNvPr id="6" name="フッター プレースホルダー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7" name="スライド番号プレースホルダー 5"/>
          <p:cNvSpPr>
            <a:spLocks noGrp="1"/>
          </p:cNvSpPr>
          <p:nvPr>
            <p:ph type="sldNum" sz="quarter" idx="12"/>
          </p:nvPr>
        </p:nvSpPr>
        <p:spPr/>
        <p:txBody>
          <a:bodyPr/>
          <a:lstStyle>
            <a:lvl1pPr>
              <a:defRPr/>
            </a:lvl1pPr>
          </a:lstStyle>
          <a:p>
            <a:pPr>
              <a:defRPr/>
            </a:pPr>
            <a:fld id="{9296D0BF-28F2-4527-A8A9-F9A66D70E6BB}"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159987577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ー 3"/>
          <p:cNvSpPr>
            <a:spLocks noGrp="1"/>
          </p:cNvSpPr>
          <p:nvPr>
            <p:ph type="dt" sz="half" idx="10"/>
          </p:nvPr>
        </p:nvSpPr>
        <p:spPr/>
        <p:txBody>
          <a:bodyPr/>
          <a:lstStyle>
            <a:lvl1pPr>
              <a:defRPr/>
            </a:lvl1pPr>
          </a:lstStyle>
          <a:p>
            <a:pPr>
              <a:defRPr/>
            </a:pPr>
            <a:fld id="{E228DA5B-A05D-46B2-9606-543361E3DF4F}" type="datetimeFigureOut">
              <a:rPr lang="ja-JP" altLang="en-US">
                <a:solidFill>
                  <a:prstClr val="black">
                    <a:tint val="75000"/>
                  </a:prstClr>
                </a:solidFill>
              </a:rPr>
              <a:pPr>
                <a:defRPr/>
              </a:pPr>
              <a:t>2014/11/4</a:t>
            </a:fld>
            <a:endParaRPr lang="ja-JP" altLang="en-US">
              <a:solidFill>
                <a:prstClr val="black">
                  <a:tint val="75000"/>
                </a:prstClr>
              </a:solidFill>
            </a:endParaRPr>
          </a:p>
        </p:txBody>
      </p:sp>
      <p:sp>
        <p:nvSpPr>
          <p:cNvPr id="8" name="フッター プレースホルダー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9" name="スライド番号プレースホルダー 5"/>
          <p:cNvSpPr>
            <a:spLocks noGrp="1"/>
          </p:cNvSpPr>
          <p:nvPr>
            <p:ph type="sldNum" sz="quarter" idx="12"/>
          </p:nvPr>
        </p:nvSpPr>
        <p:spPr/>
        <p:txBody>
          <a:bodyPr/>
          <a:lstStyle>
            <a:lvl1pPr>
              <a:defRPr/>
            </a:lvl1pPr>
          </a:lstStyle>
          <a:p>
            <a:pPr>
              <a:defRPr/>
            </a:pPr>
            <a:fld id="{C98F523C-6DF8-4E3C-9B4E-98AA0641BB7F}"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332822436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日付プレースホルダー 3"/>
          <p:cNvSpPr>
            <a:spLocks noGrp="1"/>
          </p:cNvSpPr>
          <p:nvPr>
            <p:ph type="dt" sz="half" idx="10"/>
          </p:nvPr>
        </p:nvSpPr>
        <p:spPr/>
        <p:txBody>
          <a:bodyPr/>
          <a:lstStyle>
            <a:lvl1pPr>
              <a:defRPr/>
            </a:lvl1pPr>
          </a:lstStyle>
          <a:p>
            <a:pPr>
              <a:defRPr/>
            </a:pPr>
            <a:fld id="{4A278F7A-D34D-4ADF-B719-0F8790DB8B42}" type="datetimeFigureOut">
              <a:rPr lang="ja-JP" altLang="en-US">
                <a:solidFill>
                  <a:prstClr val="black">
                    <a:tint val="75000"/>
                  </a:prstClr>
                </a:solidFill>
              </a:rPr>
              <a:pPr>
                <a:defRPr/>
              </a:pPr>
              <a:t>2014/11/4</a:t>
            </a:fld>
            <a:endParaRPr lang="ja-JP" altLang="en-US">
              <a:solidFill>
                <a:prstClr val="black">
                  <a:tint val="75000"/>
                </a:prstClr>
              </a:solidFill>
            </a:endParaRPr>
          </a:p>
        </p:txBody>
      </p:sp>
      <p:sp>
        <p:nvSpPr>
          <p:cNvPr id="4" name="フッター プレースホルダー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5" name="スライド番号プレースホルダー 5"/>
          <p:cNvSpPr>
            <a:spLocks noGrp="1"/>
          </p:cNvSpPr>
          <p:nvPr>
            <p:ph type="sldNum" sz="quarter" idx="12"/>
          </p:nvPr>
        </p:nvSpPr>
        <p:spPr/>
        <p:txBody>
          <a:bodyPr/>
          <a:lstStyle>
            <a:lvl1pPr>
              <a:defRPr/>
            </a:lvl1pPr>
          </a:lstStyle>
          <a:p>
            <a:pPr>
              <a:defRPr/>
            </a:pPr>
            <a:fld id="{3B5981C5-DE41-4B89-98E1-32CF911DF548}"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24745806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ー 3"/>
          <p:cNvSpPr>
            <a:spLocks noGrp="1"/>
          </p:cNvSpPr>
          <p:nvPr>
            <p:ph type="dt" sz="half" idx="10"/>
          </p:nvPr>
        </p:nvSpPr>
        <p:spPr/>
        <p:txBody>
          <a:bodyPr/>
          <a:lstStyle>
            <a:lvl1pPr>
              <a:defRPr/>
            </a:lvl1pPr>
          </a:lstStyle>
          <a:p>
            <a:pPr>
              <a:defRPr/>
            </a:pPr>
            <a:fld id="{2DA8B915-21E0-45C3-AE6B-ABEC6B31E6A1}" type="datetimeFigureOut">
              <a:rPr lang="ja-JP" altLang="en-US">
                <a:solidFill>
                  <a:prstClr val="black">
                    <a:tint val="75000"/>
                  </a:prstClr>
                </a:solidFill>
              </a:rPr>
              <a:pPr>
                <a:defRPr/>
              </a:pPr>
              <a:t>2014/11/4</a:t>
            </a:fld>
            <a:endParaRPr lang="ja-JP" altLang="en-US">
              <a:solidFill>
                <a:prstClr val="black">
                  <a:tint val="75000"/>
                </a:prstClr>
              </a:solidFill>
            </a:endParaRPr>
          </a:p>
        </p:txBody>
      </p:sp>
      <p:sp>
        <p:nvSpPr>
          <p:cNvPr id="6" name="フッター プレースホルダー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7" name="スライド番号プレースホルダー 5"/>
          <p:cNvSpPr>
            <a:spLocks noGrp="1"/>
          </p:cNvSpPr>
          <p:nvPr>
            <p:ph type="sldNum" sz="quarter" idx="12"/>
          </p:nvPr>
        </p:nvSpPr>
        <p:spPr/>
        <p:txBody>
          <a:bodyPr/>
          <a:lstStyle>
            <a:lvl1pPr>
              <a:defRPr/>
            </a:lvl1pPr>
          </a:lstStyle>
          <a:p>
            <a:pPr>
              <a:defRPr/>
            </a:pPr>
            <a:fld id="{9296D0BF-28F2-4527-A8A9-F9A66D70E6BB}"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421889528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3"/>
          <p:cNvSpPr>
            <a:spLocks noGrp="1"/>
          </p:cNvSpPr>
          <p:nvPr>
            <p:ph type="dt" sz="half" idx="10"/>
          </p:nvPr>
        </p:nvSpPr>
        <p:spPr/>
        <p:txBody>
          <a:bodyPr/>
          <a:lstStyle>
            <a:lvl1pPr>
              <a:defRPr/>
            </a:lvl1pPr>
          </a:lstStyle>
          <a:p>
            <a:pPr>
              <a:defRPr/>
            </a:pPr>
            <a:fld id="{1BA35372-4167-41B0-903A-F5048980F74E}" type="datetimeFigureOut">
              <a:rPr lang="ja-JP" altLang="en-US">
                <a:solidFill>
                  <a:prstClr val="black">
                    <a:tint val="75000"/>
                  </a:prstClr>
                </a:solidFill>
              </a:rPr>
              <a:pPr>
                <a:defRPr/>
              </a:pPr>
              <a:t>2014/11/4</a:t>
            </a:fld>
            <a:endParaRPr lang="ja-JP" altLang="en-US">
              <a:solidFill>
                <a:prstClr val="black">
                  <a:tint val="75000"/>
                </a:prstClr>
              </a:solidFill>
            </a:endParaRPr>
          </a:p>
        </p:txBody>
      </p:sp>
      <p:sp>
        <p:nvSpPr>
          <p:cNvPr id="3" name="フッター プレースホルダー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4" name="スライド番号プレースホルダー 5"/>
          <p:cNvSpPr>
            <a:spLocks noGrp="1"/>
          </p:cNvSpPr>
          <p:nvPr>
            <p:ph type="sldNum" sz="quarter" idx="12"/>
          </p:nvPr>
        </p:nvSpPr>
        <p:spPr/>
        <p:txBody>
          <a:bodyPr/>
          <a:lstStyle>
            <a:lvl1pPr>
              <a:defRPr/>
            </a:lvl1pPr>
          </a:lstStyle>
          <a:p>
            <a:pPr>
              <a:defRPr/>
            </a:pPr>
            <a:fld id="{58FC47FC-B960-4E52-9759-8AEE877F5369}"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244221556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日付プレースホルダー 3"/>
          <p:cNvSpPr>
            <a:spLocks noGrp="1"/>
          </p:cNvSpPr>
          <p:nvPr>
            <p:ph type="dt" sz="half" idx="10"/>
          </p:nvPr>
        </p:nvSpPr>
        <p:spPr/>
        <p:txBody>
          <a:bodyPr/>
          <a:lstStyle>
            <a:lvl1pPr>
              <a:defRPr/>
            </a:lvl1pPr>
          </a:lstStyle>
          <a:p>
            <a:pPr>
              <a:defRPr/>
            </a:pPr>
            <a:fld id="{262CA635-4EC1-45AC-96CB-6096F1BEEA4B}" type="datetimeFigureOut">
              <a:rPr lang="ja-JP" altLang="en-US">
                <a:solidFill>
                  <a:prstClr val="black">
                    <a:tint val="75000"/>
                  </a:prstClr>
                </a:solidFill>
              </a:rPr>
              <a:pPr>
                <a:defRPr/>
              </a:pPr>
              <a:t>2014/11/4</a:t>
            </a:fld>
            <a:endParaRPr lang="ja-JP" altLang="en-US">
              <a:solidFill>
                <a:prstClr val="black">
                  <a:tint val="75000"/>
                </a:prstClr>
              </a:solidFill>
            </a:endParaRPr>
          </a:p>
        </p:txBody>
      </p:sp>
      <p:sp>
        <p:nvSpPr>
          <p:cNvPr id="6" name="フッター プレースホルダー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7" name="スライド番号プレースホルダー 5"/>
          <p:cNvSpPr>
            <a:spLocks noGrp="1"/>
          </p:cNvSpPr>
          <p:nvPr>
            <p:ph type="sldNum" sz="quarter" idx="12"/>
          </p:nvPr>
        </p:nvSpPr>
        <p:spPr/>
        <p:txBody>
          <a:bodyPr/>
          <a:lstStyle>
            <a:lvl1pPr>
              <a:defRPr/>
            </a:lvl1pPr>
          </a:lstStyle>
          <a:p>
            <a:pPr>
              <a:defRPr/>
            </a:pPr>
            <a:fld id="{B96E254D-F879-432C-8C9D-AD3BC13FFEDF}"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133275208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マスター タイトルの書式設定</a:t>
            </a:r>
            <a:endParaRPr lang="ja-JP" altLang="en-US"/>
          </a:p>
        </p:txBody>
      </p:sp>
      <p:sp>
        <p:nvSpPr>
          <p:cNvPr id="3" name="図プレースホルダー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日付プレースホルダー 3"/>
          <p:cNvSpPr>
            <a:spLocks noGrp="1"/>
          </p:cNvSpPr>
          <p:nvPr>
            <p:ph type="dt" sz="half" idx="10"/>
          </p:nvPr>
        </p:nvSpPr>
        <p:spPr/>
        <p:txBody>
          <a:bodyPr/>
          <a:lstStyle>
            <a:lvl1pPr>
              <a:defRPr/>
            </a:lvl1pPr>
          </a:lstStyle>
          <a:p>
            <a:pPr>
              <a:defRPr/>
            </a:pPr>
            <a:fld id="{1270941F-BF49-4C32-8A1B-79E3C616B470}" type="datetimeFigureOut">
              <a:rPr lang="ja-JP" altLang="en-US">
                <a:solidFill>
                  <a:prstClr val="black">
                    <a:tint val="75000"/>
                  </a:prstClr>
                </a:solidFill>
              </a:rPr>
              <a:pPr>
                <a:defRPr/>
              </a:pPr>
              <a:t>2014/11/4</a:t>
            </a:fld>
            <a:endParaRPr lang="ja-JP" altLang="en-US">
              <a:solidFill>
                <a:prstClr val="black">
                  <a:tint val="75000"/>
                </a:prstClr>
              </a:solidFill>
            </a:endParaRPr>
          </a:p>
        </p:txBody>
      </p:sp>
      <p:sp>
        <p:nvSpPr>
          <p:cNvPr id="6" name="フッター プレースホルダー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7" name="スライド番号プレースホルダー 5"/>
          <p:cNvSpPr>
            <a:spLocks noGrp="1"/>
          </p:cNvSpPr>
          <p:nvPr>
            <p:ph type="sldNum" sz="quarter" idx="12"/>
          </p:nvPr>
        </p:nvSpPr>
        <p:spPr/>
        <p:txBody>
          <a:bodyPr/>
          <a:lstStyle>
            <a:lvl1pPr>
              <a:defRPr/>
            </a:lvl1pPr>
          </a:lstStyle>
          <a:p>
            <a:pPr>
              <a:defRPr/>
            </a:pPr>
            <a:fld id="{2D382921-0623-4C00-BF5D-97A9C8F7A3F9}"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153871020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a:defRPr/>
            </a:lvl1pPr>
          </a:lstStyle>
          <a:p>
            <a:pPr>
              <a:defRPr/>
            </a:pPr>
            <a:fld id="{9DFD36FA-872F-422F-9C10-081D5A611DE1}" type="datetimeFigureOut">
              <a:rPr lang="ja-JP" altLang="en-US">
                <a:solidFill>
                  <a:prstClr val="black">
                    <a:tint val="75000"/>
                  </a:prstClr>
                </a:solidFill>
              </a:rPr>
              <a:pPr>
                <a:defRPr/>
              </a:pPr>
              <a:t>2014/11/4</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lvl1pPr>
              <a:defRPr/>
            </a:lvl1pPr>
          </a:lstStyle>
          <a:p>
            <a:pPr>
              <a:defRPr/>
            </a:pPr>
            <a:fld id="{E2FD4D9F-D23E-4322-854E-C5B2508E9D83}"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69476455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a:defRPr/>
            </a:lvl1pPr>
          </a:lstStyle>
          <a:p>
            <a:pPr>
              <a:defRPr/>
            </a:pPr>
            <a:fld id="{92EBBCE3-DD69-4884-95A3-A940174C61E7}" type="datetimeFigureOut">
              <a:rPr lang="ja-JP" altLang="en-US">
                <a:solidFill>
                  <a:prstClr val="black">
                    <a:tint val="75000"/>
                  </a:prstClr>
                </a:solidFill>
              </a:rPr>
              <a:pPr>
                <a:defRPr/>
              </a:pPr>
              <a:t>2014/11/4</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lvl1pPr>
              <a:defRPr/>
            </a:lvl1pPr>
          </a:lstStyle>
          <a:p>
            <a:pPr>
              <a:defRPr/>
            </a:pPr>
            <a:fld id="{30486B4A-995C-41FA-B2D2-19699299AA02}"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320925439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smtClean="0"/>
              <a:t>マスター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マスター サブタイトルの書式設定</a:t>
            </a:r>
            <a:endParaRPr lang="ja-JP" altLang="en-US"/>
          </a:p>
        </p:txBody>
      </p:sp>
      <p:sp>
        <p:nvSpPr>
          <p:cNvPr id="4" name="日付プレースホルダー 3"/>
          <p:cNvSpPr>
            <a:spLocks noGrp="1"/>
          </p:cNvSpPr>
          <p:nvPr>
            <p:ph type="dt" sz="half" idx="10"/>
          </p:nvPr>
        </p:nvSpPr>
        <p:spPr/>
        <p:txBody>
          <a:bodyPr/>
          <a:lstStyle>
            <a:lvl1pPr>
              <a:defRPr/>
            </a:lvl1pPr>
          </a:lstStyle>
          <a:p>
            <a:pPr>
              <a:defRPr/>
            </a:pPr>
            <a:fld id="{7EE7F56A-0344-4D4A-B2D5-8F4A562AD719}" type="datetimeFigureOut">
              <a:rPr lang="ja-JP" altLang="en-US">
                <a:solidFill>
                  <a:prstClr val="black">
                    <a:tint val="75000"/>
                  </a:prstClr>
                </a:solidFill>
              </a:rPr>
              <a:pPr>
                <a:defRPr/>
              </a:pPr>
              <a:t>2014/11/4</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lvl1pPr>
              <a:defRPr/>
            </a:lvl1pPr>
          </a:lstStyle>
          <a:p>
            <a:pPr>
              <a:defRPr/>
            </a:pPr>
            <a:fld id="{CA617D56-30C0-44BE-904A-141677B6D7E4}"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316961345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a:defRPr/>
            </a:lvl1pPr>
          </a:lstStyle>
          <a:p>
            <a:pPr>
              <a:defRPr/>
            </a:pPr>
            <a:fld id="{6ED71719-7F63-4AF9-9BB6-7ADA8F85298F}" type="datetimeFigureOut">
              <a:rPr lang="ja-JP" altLang="en-US">
                <a:solidFill>
                  <a:prstClr val="black">
                    <a:tint val="75000"/>
                  </a:prstClr>
                </a:solidFill>
              </a:rPr>
              <a:pPr>
                <a:defRPr/>
              </a:pPr>
              <a:t>2014/11/4</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lvl1pPr>
              <a:defRPr/>
            </a:lvl1pPr>
          </a:lstStyle>
          <a:p>
            <a:pPr>
              <a:defRPr/>
            </a:pPr>
            <a:fld id="{CC0B227F-00C6-4FD5-93BB-ED1B14DA57DE}"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22800700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日付プレースホルダー 3"/>
          <p:cNvSpPr>
            <a:spLocks noGrp="1"/>
          </p:cNvSpPr>
          <p:nvPr>
            <p:ph type="dt" sz="half" idx="10"/>
          </p:nvPr>
        </p:nvSpPr>
        <p:spPr/>
        <p:txBody>
          <a:bodyPr/>
          <a:lstStyle>
            <a:lvl1pPr>
              <a:defRPr/>
            </a:lvl1pPr>
          </a:lstStyle>
          <a:p>
            <a:pPr>
              <a:defRPr/>
            </a:pPr>
            <a:fld id="{6338626E-792A-47D0-8622-7A2912C9F912}" type="datetimeFigureOut">
              <a:rPr lang="ja-JP" altLang="en-US">
                <a:solidFill>
                  <a:prstClr val="black">
                    <a:tint val="75000"/>
                  </a:prstClr>
                </a:solidFill>
              </a:rPr>
              <a:pPr>
                <a:defRPr/>
              </a:pPr>
              <a:t>2014/11/4</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lvl1pPr>
              <a:defRPr/>
            </a:lvl1pPr>
          </a:lstStyle>
          <a:p>
            <a:pPr>
              <a:defRPr/>
            </a:pPr>
            <a:fld id="{E6A7BF17-5930-4F82-ACA4-81E41E80BE61}"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276237612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ー 3"/>
          <p:cNvSpPr>
            <a:spLocks noGrp="1"/>
          </p:cNvSpPr>
          <p:nvPr>
            <p:ph type="dt" sz="half" idx="10"/>
          </p:nvPr>
        </p:nvSpPr>
        <p:spPr/>
        <p:txBody>
          <a:bodyPr/>
          <a:lstStyle>
            <a:lvl1pPr>
              <a:defRPr/>
            </a:lvl1pPr>
          </a:lstStyle>
          <a:p>
            <a:pPr>
              <a:defRPr/>
            </a:pPr>
            <a:fld id="{2DA8B915-21E0-45C3-AE6B-ABEC6B31E6A1}" type="datetimeFigureOut">
              <a:rPr lang="ja-JP" altLang="en-US">
                <a:solidFill>
                  <a:prstClr val="black">
                    <a:tint val="75000"/>
                  </a:prstClr>
                </a:solidFill>
              </a:rPr>
              <a:pPr>
                <a:defRPr/>
              </a:pPr>
              <a:t>2014/11/4</a:t>
            </a:fld>
            <a:endParaRPr lang="ja-JP" altLang="en-US">
              <a:solidFill>
                <a:prstClr val="black">
                  <a:tint val="75000"/>
                </a:prstClr>
              </a:solidFill>
            </a:endParaRPr>
          </a:p>
        </p:txBody>
      </p:sp>
      <p:sp>
        <p:nvSpPr>
          <p:cNvPr id="6" name="フッター プレースホルダー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7" name="スライド番号プレースホルダー 5"/>
          <p:cNvSpPr>
            <a:spLocks noGrp="1"/>
          </p:cNvSpPr>
          <p:nvPr>
            <p:ph type="sldNum" sz="quarter" idx="12"/>
          </p:nvPr>
        </p:nvSpPr>
        <p:spPr/>
        <p:txBody>
          <a:bodyPr/>
          <a:lstStyle>
            <a:lvl1pPr>
              <a:defRPr/>
            </a:lvl1pPr>
          </a:lstStyle>
          <a:p>
            <a:pPr>
              <a:defRPr/>
            </a:pPr>
            <a:fld id="{9296D0BF-28F2-4527-A8A9-F9A66D70E6BB}"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228582905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ー 3"/>
          <p:cNvSpPr>
            <a:spLocks noGrp="1"/>
          </p:cNvSpPr>
          <p:nvPr>
            <p:ph type="dt" sz="half" idx="10"/>
          </p:nvPr>
        </p:nvSpPr>
        <p:spPr/>
        <p:txBody>
          <a:bodyPr/>
          <a:lstStyle>
            <a:lvl1pPr>
              <a:defRPr/>
            </a:lvl1pPr>
          </a:lstStyle>
          <a:p>
            <a:pPr>
              <a:defRPr/>
            </a:pPr>
            <a:fld id="{E228DA5B-A05D-46B2-9606-543361E3DF4F}" type="datetimeFigureOut">
              <a:rPr lang="ja-JP" altLang="en-US">
                <a:solidFill>
                  <a:prstClr val="black">
                    <a:tint val="75000"/>
                  </a:prstClr>
                </a:solidFill>
              </a:rPr>
              <a:pPr>
                <a:defRPr/>
              </a:pPr>
              <a:t>2014/11/4</a:t>
            </a:fld>
            <a:endParaRPr lang="ja-JP" altLang="en-US">
              <a:solidFill>
                <a:prstClr val="black">
                  <a:tint val="75000"/>
                </a:prstClr>
              </a:solidFill>
            </a:endParaRPr>
          </a:p>
        </p:txBody>
      </p:sp>
      <p:sp>
        <p:nvSpPr>
          <p:cNvPr id="8" name="フッター プレースホルダー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9" name="スライド番号プレースホルダー 5"/>
          <p:cNvSpPr>
            <a:spLocks noGrp="1"/>
          </p:cNvSpPr>
          <p:nvPr>
            <p:ph type="sldNum" sz="quarter" idx="12"/>
          </p:nvPr>
        </p:nvSpPr>
        <p:spPr/>
        <p:txBody>
          <a:bodyPr/>
          <a:lstStyle>
            <a:lvl1pPr>
              <a:defRPr/>
            </a:lvl1pPr>
          </a:lstStyle>
          <a:p>
            <a:pPr>
              <a:defRPr/>
            </a:pPr>
            <a:fld id="{C98F523C-6DF8-4E3C-9B4E-98AA0641BB7F}"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22807751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ー 3"/>
          <p:cNvSpPr>
            <a:spLocks noGrp="1"/>
          </p:cNvSpPr>
          <p:nvPr>
            <p:ph type="dt" sz="half" idx="10"/>
          </p:nvPr>
        </p:nvSpPr>
        <p:spPr/>
        <p:txBody>
          <a:bodyPr/>
          <a:lstStyle>
            <a:lvl1pPr>
              <a:defRPr/>
            </a:lvl1pPr>
          </a:lstStyle>
          <a:p>
            <a:pPr>
              <a:defRPr/>
            </a:pPr>
            <a:fld id="{E228DA5B-A05D-46B2-9606-543361E3DF4F}" type="datetimeFigureOut">
              <a:rPr lang="ja-JP" altLang="en-US">
                <a:solidFill>
                  <a:prstClr val="black">
                    <a:tint val="75000"/>
                  </a:prstClr>
                </a:solidFill>
              </a:rPr>
              <a:pPr>
                <a:defRPr/>
              </a:pPr>
              <a:t>2014/11/4</a:t>
            </a:fld>
            <a:endParaRPr lang="ja-JP" altLang="en-US">
              <a:solidFill>
                <a:prstClr val="black">
                  <a:tint val="75000"/>
                </a:prstClr>
              </a:solidFill>
            </a:endParaRPr>
          </a:p>
        </p:txBody>
      </p:sp>
      <p:sp>
        <p:nvSpPr>
          <p:cNvPr id="8" name="フッター プレースホルダー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9" name="スライド番号プレースホルダー 5"/>
          <p:cNvSpPr>
            <a:spLocks noGrp="1"/>
          </p:cNvSpPr>
          <p:nvPr>
            <p:ph type="sldNum" sz="quarter" idx="12"/>
          </p:nvPr>
        </p:nvSpPr>
        <p:spPr/>
        <p:txBody>
          <a:bodyPr/>
          <a:lstStyle>
            <a:lvl1pPr>
              <a:defRPr/>
            </a:lvl1pPr>
          </a:lstStyle>
          <a:p>
            <a:pPr>
              <a:defRPr/>
            </a:pPr>
            <a:fld id="{C98F523C-6DF8-4E3C-9B4E-98AA0641BB7F}"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409842139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日付プレースホルダー 3"/>
          <p:cNvSpPr>
            <a:spLocks noGrp="1"/>
          </p:cNvSpPr>
          <p:nvPr>
            <p:ph type="dt" sz="half" idx="10"/>
          </p:nvPr>
        </p:nvSpPr>
        <p:spPr/>
        <p:txBody>
          <a:bodyPr/>
          <a:lstStyle>
            <a:lvl1pPr>
              <a:defRPr/>
            </a:lvl1pPr>
          </a:lstStyle>
          <a:p>
            <a:pPr>
              <a:defRPr/>
            </a:pPr>
            <a:fld id="{4A278F7A-D34D-4ADF-B719-0F8790DB8B42}" type="datetimeFigureOut">
              <a:rPr lang="ja-JP" altLang="en-US">
                <a:solidFill>
                  <a:prstClr val="black">
                    <a:tint val="75000"/>
                  </a:prstClr>
                </a:solidFill>
              </a:rPr>
              <a:pPr>
                <a:defRPr/>
              </a:pPr>
              <a:t>2014/11/4</a:t>
            </a:fld>
            <a:endParaRPr lang="ja-JP" altLang="en-US">
              <a:solidFill>
                <a:prstClr val="black">
                  <a:tint val="75000"/>
                </a:prstClr>
              </a:solidFill>
            </a:endParaRPr>
          </a:p>
        </p:txBody>
      </p:sp>
      <p:sp>
        <p:nvSpPr>
          <p:cNvPr id="4" name="フッター プレースホルダー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5" name="スライド番号プレースホルダー 5"/>
          <p:cNvSpPr>
            <a:spLocks noGrp="1"/>
          </p:cNvSpPr>
          <p:nvPr>
            <p:ph type="sldNum" sz="quarter" idx="12"/>
          </p:nvPr>
        </p:nvSpPr>
        <p:spPr/>
        <p:txBody>
          <a:bodyPr/>
          <a:lstStyle>
            <a:lvl1pPr>
              <a:defRPr/>
            </a:lvl1pPr>
          </a:lstStyle>
          <a:p>
            <a:pPr>
              <a:defRPr/>
            </a:pPr>
            <a:fld id="{3B5981C5-DE41-4B89-98E1-32CF911DF548}"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381814417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3"/>
          <p:cNvSpPr>
            <a:spLocks noGrp="1"/>
          </p:cNvSpPr>
          <p:nvPr>
            <p:ph type="dt" sz="half" idx="10"/>
          </p:nvPr>
        </p:nvSpPr>
        <p:spPr/>
        <p:txBody>
          <a:bodyPr/>
          <a:lstStyle>
            <a:lvl1pPr>
              <a:defRPr/>
            </a:lvl1pPr>
          </a:lstStyle>
          <a:p>
            <a:pPr>
              <a:defRPr/>
            </a:pPr>
            <a:fld id="{1BA35372-4167-41B0-903A-F5048980F74E}" type="datetimeFigureOut">
              <a:rPr lang="ja-JP" altLang="en-US">
                <a:solidFill>
                  <a:prstClr val="black">
                    <a:tint val="75000"/>
                  </a:prstClr>
                </a:solidFill>
              </a:rPr>
              <a:pPr>
                <a:defRPr/>
              </a:pPr>
              <a:t>2014/11/4</a:t>
            </a:fld>
            <a:endParaRPr lang="ja-JP" altLang="en-US">
              <a:solidFill>
                <a:prstClr val="black">
                  <a:tint val="75000"/>
                </a:prstClr>
              </a:solidFill>
            </a:endParaRPr>
          </a:p>
        </p:txBody>
      </p:sp>
      <p:sp>
        <p:nvSpPr>
          <p:cNvPr id="3" name="フッター プレースホルダー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4" name="スライド番号プレースホルダー 5"/>
          <p:cNvSpPr>
            <a:spLocks noGrp="1"/>
          </p:cNvSpPr>
          <p:nvPr>
            <p:ph type="sldNum" sz="quarter" idx="12"/>
          </p:nvPr>
        </p:nvSpPr>
        <p:spPr/>
        <p:txBody>
          <a:bodyPr/>
          <a:lstStyle>
            <a:lvl1pPr>
              <a:defRPr/>
            </a:lvl1pPr>
          </a:lstStyle>
          <a:p>
            <a:pPr>
              <a:defRPr/>
            </a:pPr>
            <a:fld id="{58FC47FC-B960-4E52-9759-8AEE877F5369}"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326008231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日付プレースホルダー 3"/>
          <p:cNvSpPr>
            <a:spLocks noGrp="1"/>
          </p:cNvSpPr>
          <p:nvPr>
            <p:ph type="dt" sz="half" idx="10"/>
          </p:nvPr>
        </p:nvSpPr>
        <p:spPr/>
        <p:txBody>
          <a:bodyPr/>
          <a:lstStyle>
            <a:lvl1pPr>
              <a:defRPr/>
            </a:lvl1pPr>
          </a:lstStyle>
          <a:p>
            <a:pPr>
              <a:defRPr/>
            </a:pPr>
            <a:fld id="{262CA635-4EC1-45AC-96CB-6096F1BEEA4B}" type="datetimeFigureOut">
              <a:rPr lang="ja-JP" altLang="en-US">
                <a:solidFill>
                  <a:prstClr val="black">
                    <a:tint val="75000"/>
                  </a:prstClr>
                </a:solidFill>
              </a:rPr>
              <a:pPr>
                <a:defRPr/>
              </a:pPr>
              <a:t>2014/11/4</a:t>
            </a:fld>
            <a:endParaRPr lang="ja-JP" altLang="en-US">
              <a:solidFill>
                <a:prstClr val="black">
                  <a:tint val="75000"/>
                </a:prstClr>
              </a:solidFill>
            </a:endParaRPr>
          </a:p>
        </p:txBody>
      </p:sp>
      <p:sp>
        <p:nvSpPr>
          <p:cNvPr id="6" name="フッター プレースホルダー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7" name="スライド番号プレースホルダー 5"/>
          <p:cNvSpPr>
            <a:spLocks noGrp="1"/>
          </p:cNvSpPr>
          <p:nvPr>
            <p:ph type="sldNum" sz="quarter" idx="12"/>
          </p:nvPr>
        </p:nvSpPr>
        <p:spPr/>
        <p:txBody>
          <a:bodyPr/>
          <a:lstStyle>
            <a:lvl1pPr>
              <a:defRPr/>
            </a:lvl1pPr>
          </a:lstStyle>
          <a:p>
            <a:pPr>
              <a:defRPr/>
            </a:pPr>
            <a:fld id="{B96E254D-F879-432C-8C9D-AD3BC13FFEDF}"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383673128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マスター タイトルの書式設定</a:t>
            </a:r>
            <a:endParaRPr lang="ja-JP" altLang="en-US"/>
          </a:p>
        </p:txBody>
      </p:sp>
      <p:sp>
        <p:nvSpPr>
          <p:cNvPr id="3" name="図プレースホルダー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日付プレースホルダー 3"/>
          <p:cNvSpPr>
            <a:spLocks noGrp="1"/>
          </p:cNvSpPr>
          <p:nvPr>
            <p:ph type="dt" sz="half" idx="10"/>
          </p:nvPr>
        </p:nvSpPr>
        <p:spPr/>
        <p:txBody>
          <a:bodyPr/>
          <a:lstStyle>
            <a:lvl1pPr>
              <a:defRPr/>
            </a:lvl1pPr>
          </a:lstStyle>
          <a:p>
            <a:pPr>
              <a:defRPr/>
            </a:pPr>
            <a:fld id="{1270941F-BF49-4C32-8A1B-79E3C616B470}" type="datetimeFigureOut">
              <a:rPr lang="ja-JP" altLang="en-US">
                <a:solidFill>
                  <a:prstClr val="black">
                    <a:tint val="75000"/>
                  </a:prstClr>
                </a:solidFill>
              </a:rPr>
              <a:pPr>
                <a:defRPr/>
              </a:pPr>
              <a:t>2014/11/4</a:t>
            </a:fld>
            <a:endParaRPr lang="ja-JP" altLang="en-US">
              <a:solidFill>
                <a:prstClr val="black">
                  <a:tint val="75000"/>
                </a:prstClr>
              </a:solidFill>
            </a:endParaRPr>
          </a:p>
        </p:txBody>
      </p:sp>
      <p:sp>
        <p:nvSpPr>
          <p:cNvPr id="6" name="フッター プレースホルダー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7" name="スライド番号プレースホルダー 5"/>
          <p:cNvSpPr>
            <a:spLocks noGrp="1"/>
          </p:cNvSpPr>
          <p:nvPr>
            <p:ph type="sldNum" sz="quarter" idx="12"/>
          </p:nvPr>
        </p:nvSpPr>
        <p:spPr/>
        <p:txBody>
          <a:bodyPr/>
          <a:lstStyle>
            <a:lvl1pPr>
              <a:defRPr/>
            </a:lvl1pPr>
          </a:lstStyle>
          <a:p>
            <a:pPr>
              <a:defRPr/>
            </a:pPr>
            <a:fld id="{2D382921-0623-4C00-BF5D-97A9C8F7A3F9}"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197007323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a:defRPr/>
            </a:lvl1pPr>
          </a:lstStyle>
          <a:p>
            <a:pPr>
              <a:defRPr/>
            </a:pPr>
            <a:fld id="{9DFD36FA-872F-422F-9C10-081D5A611DE1}" type="datetimeFigureOut">
              <a:rPr lang="ja-JP" altLang="en-US">
                <a:solidFill>
                  <a:prstClr val="black">
                    <a:tint val="75000"/>
                  </a:prstClr>
                </a:solidFill>
              </a:rPr>
              <a:pPr>
                <a:defRPr/>
              </a:pPr>
              <a:t>2014/11/4</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lvl1pPr>
              <a:defRPr/>
            </a:lvl1pPr>
          </a:lstStyle>
          <a:p>
            <a:pPr>
              <a:defRPr/>
            </a:pPr>
            <a:fld id="{E2FD4D9F-D23E-4322-854E-C5B2508E9D83}"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282501780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a:defRPr/>
            </a:lvl1pPr>
          </a:lstStyle>
          <a:p>
            <a:pPr>
              <a:defRPr/>
            </a:pPr>
            <a:fld id="{92EBBCE3-DD69-4884-95A3-A940174C61E7}" type="datetimeFigureOut">
              <a:rPr lang="ja-JP" altLang="en-US">
                <a:solidFill>
                  <a:prstClr val="black">
                    <a:tint val="75000"/>
                  </a:prstClr>
                </a:solidFill>
              </a:rPr>
              <a:pPr>
                <a:defRPr/>
              </a:pPr>
              <a:t>2014/11/4</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lvl1pPr>
              <a:defRPr/>
            </a:lvl1pPr>
          </a:lstStyle>
          <a:p>
            <a:pPr>
              <a:defRPr/>
            </a:pPr>
            <a:fld id="{30486B4A-995C-41FA-B2D2-19699299AA02}"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47087967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smtClean="0"/>
              <a:t>マスター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マスター サブタイトルの書式設定</a:t>
            </a:r>
            <a:endParaRPr lang="ja-JP" altLang="en-US"/>
          </a:p>
        </p:txBody>
      </p:sp>
      <p:sp>
        <p:nvSpPr>
          <p:cNvPr id="4" name="日付プレースホルダー 3"/>
          <p:cNvSpPr>
            <a:spLocks noGrp="1"/>
          </p:cNvSpPr>
          <p:nvPr>
            <p:ph type="dt" sz="half" idx="10"/>
          </p:nvPr>
        </p:nvSpPr>
        <p:spPr/>
        <p:txBody>
          <a:bodyPr/>
          <a:lstStyle>
            <a:lvl1pPr>
              <a:defRPr/>
            </a:lvl1pPr>
          </a:lstStyle>
          <a:p>
            <a:pPr>
              <a:defRPr/>
            </a:pPr>
            <a:fld id="{7EE7F56A-0344-4D4A-B2D5-8F4A562AD719}" type="datetimeFigureOut">
              <a:rPr lang="ja-JP" altLang="en-US">
                <a:solidFill>
                  <a:prstClr val="black">
                    <a:tint val="75000"/>
                  </a:prstClr>
                </a:solidFill>
              </a:rPr>
              <a:pPr>
                <a:defRPr/>
              </a:pPr>
              <a:t>2014/11/4</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lvl1pPr>
              <a:defRPr/>
            </a:lvl1pPr>
          </a:lstStyle>
          <a:p>
            <a:pPr>
              <a:defRPr/>
            </a:pPr>
            <a:fld id="{CA617D56-30C0-44BE-904A-141677B6D7E4}"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312534161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a:defRPr/>
            </a:lvl1pPr>
          </a:lstStyle>
          <a:p>
            <a:pPr>
              <a:defRPr/>
            </a:pPr>
            <a:fld id="{6ED71719-7F63-4AF9-9BB6-7ADA8F85298F}" type="datetimeFigureOut">
              <a:rPr lang="ja-JP" altLang="en-US">
                <a:solidFill>
                  <a:prstClr val="black">
                    <a:tint val="75000"/>
                  </a:prstClr>
                </a:solidFill>
              </a:rPr>
              <a:pPr>
                <a:defRPr/>
              </a:pPr>
              <a:t>2014/11/4</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lvl1pPr>
              <a:defRPr/>
            </a:lvl1pPr>
          </a:lstStyle>
          <a:p>
            <a:pPr>
              <a:defRPr/>
            </a:pPr>
            <a:fld id="{CC0B227F-00C6-4FD5-93BB-ED1B14DA57DE}"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379211955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日付プレースホルダー 3"/>
          <p:cNvSpPr>
            <a:spLocks noGrp="1"/>
          </p:cNvSpPr>
          <p:nvPr>
            <p:ph type="dt" sz="half" idx="10"/>
          </p:nvPr>
        </p:nvSpPr>
        <p:spPr/>
        <p:txBody>
          <a:bodyPr/>
          <a:lstStyle>
            <a:lvl1pPr>
              <a:defRPr/>
            </a:lvl1pPr>
          </a:lstStyle>
          <a:p>
            <a:pPr>
              <a:defRPr/>
            </a:pPr>
            <a:fld id="{6338626E-792A-47D0-8622-7A2912C9F912}" type="datetimeFigureOut">
              <a:rPr lang="ja-JP" altLang="en-US">
                <a:solidFill>
                  <a:prstClr val="black">
                    <a:tint val="75000"/>
                  </a:prstClr>
                </a:solidFill>
              </a:rPr>
              <a:pPr>
                <a:defRPr/>
              </a:pPr>
              <a:t>2014/11/4</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lvl1pPr>
              <a:defRPr/>
            </a:lvl1pPr>
          </a:lstStyle>
          <a:p>
            <a:pPr>
              <a:defRPr/>
            </a:pPr>
            <a:fld id="{E6A7BF17-5930-4F82-ACA4-81E41E80BE61}"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311812934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ー 3"/>
          <p:cNvSpPr>
            <a:spLocks noGrp="1"/>
          </p:cNvSpPr>
          <p:nvPr>
            <p:ph type="dt" sz="half" idx="10"/>
          </p:nvPr>
        </p:nvSpPr>
        <p:spPr/>
        <p:txBody>
          <a:bodyPr/>
          <a:lstStyle>
            <a:lvl1pPr>
              <a:defRPr/>
            </a:lvl1pPr>
          </a:lstStyle>
          <a:p>
            <a:pPr>
              <a:defRPr/>
            </a:pPr>
            <a:fld id="{2DA8B915-21E0-45C3-AE6B-ABEC6B31E6A1}" type="datetimeFigureOut">
              <a:rPr lang="ja-JP" altLang="en-US">
                <a:solidFill>
                  <a:prstClr val="black">
                    <a:tint val="75000"/>
                  </a:prstClr>
                </a:solidFill>
              </a:rPr>
              <a:pPr>
                <a:defRPr/>
              </a:pPr>
              <a:t>2014/11/4</a:t>
            </a:fld>
            <a:endParaRPr lang="ja-JP" altLang="en-US">
              <a:solidFill>
                <a:prstClr val="black">
                  <a:tint val="75000"/>
                </a:prstClr>
              </a:solidFill>
            </a:endParaRPr>
          </a:p>
        </p:txBody>
      </p:sp>
      <p:sp>
        <p:nvSpPr>
          <p:cNvPr id="6" name="フッター プレースホルダー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7" name="スライド番号プレースホルダー 5"/>
          <p:cNvSpPr>
            <a:spLocks noGrp="1"/>
          </p:cNvSpPr>
          <p:nvPr>
            <p:ph type="sldNum" sz="quarter" idx="12"/>
          </p:nvPr>
        </p:nvSpPr>
        <p:spPr/>
        <p:txBody>
          <a:bodyPr/>
          <a:lstStyle>
            <a:lvl1pPr>
              <a:defRPr/>
            </a:lvl1pPr>
          </a:lstStyle>
          <a:p>
            <a:pPr>
              <a:defRPr/>
            </a:pPr>
            <a:fld id="{9296D0BF-28F2-4527-A8A9-F9A66D70E6BB}"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24351049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日付プレースホルダー 3"/>
          <p:cNvSpPr>
            <a:spLocks noGrp="1"/>
          </p:cNvSpPr>
          <p:nvPr>
            <p:ph type="dt" sz="half" idx="10"/>
          </p:nvPr>
        </p:nvSpPr>
        <p:spPr/>
        <p:txBody>
          <a:bodyPr/>
          <a:lstStyle>
            <a:lvl1pPr>
              <a:defRPr/>
            </a:lvl1pPr>
          </a:lstStyle>
          <a:p>
            <a:pPr>
              <a:defRPr/>
            </a:pPr>
            <a:fld id="{4A278F7A-D34D-4ADF-B719-0F8790DB8B42}" type="datetimeFigureOut">
              <a:rPr lang="ja-JP" altLang="en-US">
                <a:solidFill>
                  <a:prstClr val="black">
                    <a:tint val="75000"/>
                  </a:prstClr>
                </a:solidFill>
              </a:rPr>
              <a:pPr>
                <a:defRPr/>
              </a:pPr>
              <a:t>2014/11/4</a:t>
            </a:fld>
            <a:endParaRPr lang="ja-JP" altLang="en-US">
              <a:solidFill>
                <a:prstClr val="black">
                  <a:tint val="75000"/>
                </a:prstClr>
              </a:solidFill>
            </a:endParaRPr>
          </a:p>
        </p:txBody>
      </p:sp>
      <p:sp>
        <p:nvSpPr>
          <p:cNvPr id="4" name="フッター プレースホルダー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5" name="スライド番号プレースホルダー 5"/>
          <p:cNvSpPr>
            <a:spLocks noGrp="1"/>
          </p:cNvSpPr>
          <p:nvPr>
            <p:ph type="sldNum" sz="quarter" idx="12"/>
          </p:nvPr>
        </p:nvSpPr>
        <p:spPr/>
        <p:txBody>
          <a:bodyPr/>
          <a:lstStyle>
            <a:lvl1pPr>
              <a:defRPr/>
            </a:lvl1pPr>
          </a:lstStyle>
          <a:p>
            <a:pPr>
              <a:defRPr/>
            </a:pPr>
            <a:fld id="{3B5981C5-DE41-4B89-98E1-32CF911DF548}"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428665235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ー 3"/>
          <p:cNvSpPr>
            <a:spLocks noGrp="1"/>
          </p:cNvSpPr>
          <p:nvPr>
            <p:ph type="dt" sz="half" idx="10"/>
          </p:nvPr>
        </p:nvSpPr>
        <p:spPr/>
        <p:txBody>
          <a:bodyPr/>
          <a:lstStyle>
            <a:lvl1pPr>
              <a:defRPr/>
            </a:lvl1pPr>
          </a:lstStyle>
          <a:p>
            <a:pPr>
              <a:defRPr/>
            </a:pPr>
            <a:fld id="{E228DA5B-A05D-46B2-9606-543361E3DF4F}" type="datetimeFigureOut">
              <a:rPr lang="ja-JP" altLang="en-US">
                <a:solidFill>
                  <a:prstClr val="black">
                    <a:tint val="75000"/>
                  </a:prstClr>
                </a:solidFill>
              </a:rPr>
              <a:pPr>
                <a:defRPr/>
              </a:pPr>
              <a:t>2014/11/4</a:t>
            </a:fld>
            <a:endParaRPr lang="ja-JP" altLang="en-US">
              <a:solidFill>
                <a:prstClr val="black">
                  <a:tint val="75000"/>
                </a:prstClr>
              </a:solidFill>
            </a:endParaRPr>
          </a:p>
        </p:txBody>
      </p:sp>
      <p:sp>
        <p:nvSpPr>
          <p:cNvPr id="8" name="フッター プレースホルダー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9" name="スライド番号プレースホルダー 5"/>
          <p:cNvSpPr>
            <a:spLocks noGrp="1"/>
          </p:cNvSpPr>
          <p:nvPr>
            <p:ph type="sldNum" sz="quarter" idx="12"/>
          </p:nvPr>
        </p:nvSpPr>
        <p:spPr/>
        <p:txBody>
          <a:bodyPr/>
          <a:lstStyle>
            <a:lvl1pPr>
              <a:defRPr/>
            </a:lvl1pPr>
          </a:lstStyle>
          <a:p>
            <a:pPr>
              <a:defRPr/>
            </a:pPr>
            <a:fld id="{C98F523C-6DF8-4E3C-9B4E-98AA0641BB7F}"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21904987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日付プレースホルダー 3"/>
          <p:cNvSpPr>
            <a:spLocks noGrp="1"/>
          </p:cNvSpPr>
          <p:nvPr>
            <p:ph type="dt" sz="half" idx="10"/>
          </p:nvPr>
        </p:nvSpPr>
        <p:spPr/>
        <p:txBody>
          <a:bodyPr/>
          <a:lstStyle>
            <a:lvl1pPr>
              <a:defRPr/>
            </a:lvl1pPr>
          </a:lstStyle>
          <a:p>
            <a:pPr>
              <a:defRPr/>
            </a:pPr>
            <a:fld id="{4A278F7A-D34D-4ADF-B719-0F8790DB8B42}" type="datetimeFigureOut">
              <a:rPr lang="ja-JP" altLang="en-US">
                <a:solidFill>
                  <a:prstClr val="black">
                    <a:tint val="75000"/>
                  </a:prstClr>
                </a:solidFill>
              </a:rPr>
              <a:pPr>
                <a:defRPr/>
              </a:pPr>
              <a:t>2014/11/4</a:t>
            </a:fld>
            <a:endParaRPr lang="ja-JP" altLang="en-US">
              <a:solidFill>
                <a:prstClr val="black">
                  <a:tint val="75000"/>
                </a:prstClr>
              </a:solidFill>
            </a:endParaRPr>
          </a:p>
        </p:txBody>
      </p:sp>
      <p:sp>
        <p:nvSpPr>
          <p:cNvPr id="4" name="フッター プレースホルダー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5" name="スライド番号プレースホルダー 5"/>
          <p:cNvSpPr>
            <a:spLocks noGrp="1"/>
          </p:cNvSpPr>
          <p:nvPr>
            <p:ph type="sldNum" sz="quarter" idx="12"/>
          </p:nvPr>
        </p:nvSpPr>
        <p:spPr/>
        <p:txBody>
          <a:bodyPr/>
          <a:lstStyle>
            <a:lvl1pPr>
              <a:defRPr/>
            </a:lvl1pPr>
          </a:lstStyle>
          <a:p>
            <a:pPr>
              <a:defRPr/>
            </a:pPr>
            <a:fld id="{3B5981C5-DE41-4B89-98E1-32CF911DF548}"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303380918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3"/>
          <p:cNvSpPr>
            <a:spLocks noGrp="1"/>
          </p:cNvSpPr>
          <p:nvPr>
            <p:ph type="dt" sz="half" idx="10"/>
          </p:nvPr>
        </p:nvSpPr>
        <p:spPr/>
        <p:txBody>
          <a:bodyPr/>
          <a:lstStyle>
            <a:lvl1pPr>
              <a:defRPr/>
            </a:lvl1pPr>
          </a:lstStyle>
          <a:p>
            <a:pPr>
              <a:defRPr/>
            </a:pPr>
            <a:fld id="{1BA35372-4167-41B0-903A-F5048980F74E}" type="datetimeFigureOut">
              <a:rPr lang="ja-JP" altLang="en-US">
                <a:solidFill>
                  <a:prstClr val="black">
                    <a:tint val="75000"/>
                  </a:prstClr>
                </a:solidFill>
              </a:rPr>
              <a:pPr>
                <a:defRPr/>
              </a:pPr>
              <a:t>2014/11/4</a:t>
            </a:fld>
            <a:endParaRPr lang="ja-JP" altLang="en-US">
              <a:solidFill>
                <a:prstClr val="black">
                  <a:tint val="75000"/>
                </a:prstClr>
              </a:solidFill>
            </a:endParaRPr>
          </a:p>
        </p:txBody>
      </p:sp>
      <p:sp>
        <p:nvSpPr>
          <p:cNvPr id="3" name="フッター プレースホルダー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4" name="スライド番号プレースホルダー 5"/>
          <p:cNvSpPr>
            <a:spLocks noGrp="1"/>
          </p:cNvSpPr>
          <p:nvPr>
            <p:ph type="sldNum" sz="quarter" idx="12"/>
          </p:nvPr>
        </p:nvSpPr>
        <p:spPr/>
        <p:txBody>
          <a:bodyPr/>
          <a:lstStyle>
            <a:lvl1pPr>
              <a:defRPr/>
            </a:lvl1pPr>
          </a:lstStyle>
          <a:p>
            <a:pPr>
              <a:defRPr/>
            </a:pPr>
            <a:fld id="{58FC47FC-B960-4E52-9759-8AEE877F5369}"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368522851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日付プレースホルダー 3"/>
          <p:cNvSpPr>
            <a:spLocks noGrp="1"/>
          </p:cNvSpPr>
          <p:nvPr>
            <p:ph type="dt" sz="half" idx="10"/>
          </p:nvPr>
        </p:nvSpPr>
        <p:spPr/>
        <p:txBody>
          <a:bodyPr/>
          <a:lstStyle>
            <a:lvl1pPr>
              <a:defRPr/>
            </a:lvl1pPr>
          </a:lstStyle>
          <a:p>
            <a:pPr>
              <a:defRPr/>
            </a:pPr>
            <a:fld id="{262CA635-4EC1-45AC-96CB-6096F1BEEA4B}" type="datetimeFigureOut">
              <a:rPr lang="ja-JP" altLang="en-US">
                <a:solidFill>
                  <a:prstClr val="black">
                    <a:tint val="75000"/>
                  </a:prstClr>
                </a:solidFill>
              </a:rPr>
              <a:pPr>
                <a:defRPr/>
              </a:pPr>
              <a:t>2014/11/4</a:t>
            </a:fld>
            <a:endParaRPr lang="ja-JP" altLang="en-US">
              <a:solidFill>
                <a:prstClr val="black">
                  <a:tint val="75000"/>
                </a:prstClr>
              </a:solidFill>
            </a:endParaRPr>
          </a:p>
        </p:txBody>
      </p:sp>
      <p:sp>
        <p:nvSpPr>
          <p:cNvPr id="6" name="フッター プレースホルダー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7" name="スライド番号プレースホルダー 5"/>
          <p:cNvSpPr>
            <a:spLocks noGrp="1"/>
          </p:cNvSpPr>
          <p:nvPr>
            <p:ph type="sldNum" sz="quarter" idx="12"/>
          </p:nvPr>
        </p:nvSpPr>
        <p:spPr/>
        <p:txBody>
          <a:bodyPr/>
          <a:lstStyle>
            <a:lvl1pPr>
              <a:defRPr/>
            </a:lvl1pPr>
          </a:lstStyle>
          <a:p>
            <a:pPr>
              <a:defRPr/>
            </a:pPr>
            <a:fld id="{B96E254D-F879-432C-8C9D-AD3BC13FFEDF}"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103787297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マスター タイトルの書式設定</a:t>
            </a:r>
            <a:endParaRPr lang="ja-JP" altLang="en-US"/>
          </a:p>
        </p:txBody>
      </p:sp>
      <p:sp>
        <p:nvSpPr>
          <p:cNvPr id="3" name="図プレースホルダー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日付プレースホルダー 3"/>
          <p:cNvSpPr>
            <a:spLocks noGrp="1"/>
          </p:cNvSpPr>
          <p:nvPr>
            <p:ph type="dt" sz="half" idx="10"/>
          </p:nvPr>
        </p:nvSpPr>
        <p:spPr/>
        <p:txBody>
          <a:bodyPr/>
          <a:lstStyle>
            <a:lvl1pPr>
              <a:defRPr/>
            </a:lvl1pPr>
          </a:lstStyle>
          <a:p>
            <a:pPr>
              <a:defRPr/>
            </a:pPr>
            <a:fld id="{1270941F-BF49-4C32-8A1B-79E3C616B470}" type="datetimeFigureOut">
              <a:rPr lang="ja-JP" altLang="en-US">
                <a:solidFill>
                  <a:prstClr val="black">
                    <a:tint val="75000"/>
                  </a:prstClr>
                </a:solidFill>
              </a:rPr>
              <a:pPr>
                <a:defRPr/>
              </a:pPr>
              <a:t>2014/11/4</a:t>
            </a:fld>
            <a:endParaRPr lang="ja-JP" altLang="en-US">
              <a:solidFill>
                <a:prstClr val="black">
                  <a:tint val="75000"/>
                </a:prstClr>
              </a:solidFill>
            </a:endParaRPr>
          </a:p>
        </p:txBody>
      </p:sp>
      <p:sp>
        <p:nvSpPr>
          <p:cNvPr id="6" name="フッター プレースホルダー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7" name="スライド番号プレースホルダー 5"/>
          <p:cNvSpPr>
            <a:spLocks noGrp="1"/>
          </p:cNvSpPr>
          <p:nvPr>
            <p:ph type="sldNum" sz="quarter" idx="12"/>
          </p:nvPr>
        </p:nvSpPr>
        <p:spPr/>
        <p:txBody>
          <a:bodyPr/>
          <a:lstStyle>
            <a:lvl1pPr>
              <a:defRPr/>
            </a:lvl1pPr>
          </a:lstStyle>
          <a:p>
            <a:pPr>
              <a:defRPr/>
            </a:pPr>
            <a:fld id="{2D382921-0623-4C00-BF5D-97A9C8F7A3F9}"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199109191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a:defRPr/>
            </a:lvl1pPr>
          </a:lstStyle>
          <a:p>
            <a:pPr>
              <a:defRPr/>
            </a:pPr>
            <a:fld id="{9DFD36FA-872F-422F-9C10-081D5A611DE1}" type="datetimeFigureOut">
              <a:rPr lang="ja-JP" altLang="en-US">
                <a:solidFill>
                  <a:prstClr val="black">
                    <a:tint val="75000"/>
                  </a:prstClr>
                </a:solidFill>
              </a:rPr>
              <a:pPr>
                <a:defRPr/>
              </a:pPr>
              <a:t>2014/11/4</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lvl1pPr>
              <a:defRPr/>
            </a:lvl1pPr>
          </a:lstStyle>
          <a:p>
            <a:pPr>
              <a:defRPr/>
            </a:pPr>
            <a:fld id="{E2FD4D9F-D23E-4322-854E-C5B2508E9D83}"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398563006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a:defRPr/>
            </a:lvl1pPr>
          </a:lstStyle>
          <a:p>
            <a:pPr>
              <a:defRPr/>
            </a:pPr>
            <a:fld id="{92EBBCE3-DD69-4884-95A3-A940174C61E7}" type="datetimeFigureOut">
              <a:rPr lang="ja-JP" altLang="en-US">
                <a:solidFill>
                  <a:prstClr val="black">
                    <a:tint val="75000"/>
                  </a:prstClr>
                </a:solidFill>
              </a:rPr>
              <a:pPr>
                <a:defRPr/>
              </a:pPr>
              <a:t>2014/11/4</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lvl1pPr>
              <a:defRPr/>
            </a:lvl1pPr>
          </a:lstStyle>
          <a:p>
            <a:pPr>
              <a:defRPr/>
            </a:pPr>
            <a:fld id="{30486B4A-995C-41FA-B2D2-19699299AA02}"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32483255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3"/>
          <p:cNvSpPr>
            <a:spLocks noGrp="1"/>
          </p:cNvSpPr>
          <p:nvPr>
            <p:ph type="dt" sz="half" idx="10"/>
          </p:nvPr>
        </p:nvSpPr>
        <p:spPr/>
        <p:txBody>
          <a:bodyPr/>
          <a:lstStyle>
            <a:lvl1pPr>
              <a:defRPr/>
            </a:lvl1pPr>
          </a:lstStyle>
          <a:p>
            <a:pPr>
              <a:defRPr/>
            </a:pPr>
            <a:fld id="{1BA35372-4167-41B0-903A-F5048980F74E}" type="datetimeFigureOut">
              <a:rPr lang="ja-JP" altLang="en-US">
                <a:solidFill>
                  <a:prstClr val="black">
                    <a:tint val="75000"/>
                  </a:prstClr>
                </a:solidFill>
              </a:rPr>
              <a:pPr>
                <a:defRPr/>
              </a:pPr>
              <a:t>2014/11/4</a:t>
            </a:fld>
            <a:endParaRPr lang="ja-JP" altLang="en-US">
              <a:solidFill>
                <a:prstClr val="black">
                  <a:tint val="75000"/>
                </a:prstClr>
              </a:solidFill>
            </a:endParaRPr>
          </a:p>
        </p:txBody>
      </p:sp>
      <p:sp>
        <p:nvSpPr>
          <p:cNvPr id="3" name="フッター プレースホルダー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4" name="スライド番号プレースホルダー 5"/>
          <p:cNvSpPr>
            <a:spLocks noGrp="1"/>
          </p:cNvSpPr>
          <p:nvPr>
            <p:ph type="sldNum" sz="quarter" idx="12"/>
          </p:nvPr>
        </p:nvSpPr>
        <p:spPr/>
        <p:txBody>
          <a:bodyPr/>
          <a:lstStyle>
            <a:lvl1pPr>
              <a:defRPr/>
            </a:lvl1pPr>
          </a:lstStyle>
          <a:p>
            <a:pPr>
              <a:defRPr/>
            </a:pPr>
            <a:fld id="{58FC47FC-B960-4E52-9759-8AEE877F5369}"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28173678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日付プレースホルダー 3"/>
          <p:cNvSpPr>
            <a:spLocks noGrp="1"/>
          </p:cNvSpPr>
          <p:nvPr>
            <p:ph type="dt" sz="half" idx="10"/>
          </p:nvPr>
        </p:nvSpPr>
        <p:spPr/>
        <p:txBody>
          <a:bodyPr/>
          <a:lstStyle>
            <a:lvl1pPr>
              <a:defRPr/>
            </a:lvl1pPr>
          </a:lstStyle>
          <a:p>
            <a:pPr>
              <a:defRPr/>
            </a:pPr>
            <a:fld id="{262CA635-4EC1-45AC-96CB-6096F1BEEA4B}" type="datetimeFigureOut">
              <a:rPr lang="ja-JP" altLang="en-US">
                <a:solidFill>
                  <a:prstClr val="black">
                    <a:tint val="75000"/>
                  </a:prstClr>
                </a:solidFill>
              </a:rPr>
              <a:pPr>
                <a:defRPr/>
              </a:pPr>
              <a:t>2014/11/4</a:t>
            </a:fld>
            <a:endParaRPr lang="ja-JP" altLang="en-US">
              <a:solidFill>
                <a:prstClr val="black">
                  <a:tint val="75000"/>
                </a:prstClr>
              </a:solidFill>
            </a:endParaRPr>
          </a:p>
        </p:txBody>
      </p:sp>
      <p:sp>
        <p:nvSpPr>
          <p:cNvPr id="6" name="フッター プレースホルダー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7" name="スライド番号プレースホルダー 5"/>
          <p:cNvSpPr>
            <a:spLocks noGrp="1"/>
          </p:cNvSpPr>
          <p:nvPr>
            <p:ph type="sldNum" sz="quarter" idx="12"/>
          </p:nvPr>
        </p:nvSpPr>
        <p:spPr/>
        <p:txBody>
          <a:bodyPr/>
          <a:lstStyle>
            <a:lvl1pPr>
              <a:defRPr/>
            </a:lvl1pPr>
          </a:lstStyle>
          <a:p>
            <a:pPr>
              <a:defRPr/>
            </a:pPr>
            <a:fld id="{B96E254D-F879-432C-8C9D-AD3BC13FFEDF}"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29747688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マスター タイトルの書式設定</a:t>
            </a:r>
            <a:endParaRPr lang="ja-JP" altLang="en-US"/>
          </a:p>
        </p:txBody>
      </p:sp>
      <p:sp>
        <p:nvSpPr>
          <p:cNvPr id="3" name="図プレースホルダー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日付プレースホルダー 3"/>
          <p:cNvSpPr>
            <a:spLocks noGrp="1"/>
          </p:cNvSpPr>
          <p:nvPr>
            <p:ph type="dt" sz="half" idx="10"/>
          </p:nvPr>
        </p:nvSpPr>
        <p:spPr/>
        <p:txBody>
          <a:bodyPr/>
          <a:lstStyle>
            <a:lvl1pPr>
              <a:defRPr/>
            </a:lvl1pPr>
          </a:lstStyle>
          <a:p>
            <a:pPr>
              <a:defRPr/>
            </a:pPr>
            <a:fld id="{1270941F-BF49-4C32-8A1B-79E3C616B470}" type="datetimeFigureOut">
              <a:rPr lang="ja-JP" altLang="en-US">
                <a:solidFill>
                  <a:prstClr val="black">
                    <a:tint val="75000"/>
                  </a:prstClr>
                </a:solidFill>
              </a:rPr>
              <a:pPr>
                <a:defRPr/>
              </a:pPr>
              <a:t>2014/11/4</a:t>
            </a:fld>
            <a:endParaRPr lang="ja-JP" altLang="en-US">
              <a:solidFill>
                <a:prstClr val="black">
                  <a:tint val="75000"/>
                </a:prstClr>
              </a:solidFill>
            </a:endParaRPr>
          </a:p>
        </p:txBody>
      </p:sp>
      <p:sp>
        <p:nvSpPr>
          <p:cNvPr id="6" name="フッター プレースホルダー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7" name="スライド番号プレースホルダー 5"/>
          <p:cNvSpPr>
            <a:spLocks noGrp="1"/>
          </p:cNvSpPr>
          <p:nvPr>
            <p:ph type="sldNum" sz="quarter" idx="12"/>
          </p:nvPr>
        </p:nvSpPr>
        <p:spPr/>
        <p:txBody>
          <a:bodyPr/>
          <a:lstStyle>
            <a:lvl1pPr>
              <a:defRPr/>
            </a:lvl1pPr>
          </a:lstStyle>
          <a:p>
            <a:pPr>
              <a:defRPr/>
            </a:pPr>
            <a:fld id="{2D382921-0623-4C00-BF5D-97A9C8F7A3F9}"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27933704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タイトル プレースホルダー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smtClean="0"/>
              <a:t>マスター タイトルの書式設定</a:t>
            </a:r>
          </a:p>
        </p:txBody>
      </p:sp>
      <p:sp>
        <p:nvSpPr>
          <p:cNvPr id="1027" name="テキスト プレースホルダー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ea typeface="+mn-ea"/>
                <a:cs typeface="+mn-cs"/>
              </a:defRPr>
            </a:lvl1pPr>
          </a:lstStyle>
          <a:p>
            <a:pPr>
              <a:defRPr/>
            </a:pPr>
            <a:fld id="{69C913A6-B8FD-4FDA-BA24-4B076254620E}" type="datetimeFigureOut">
              <a:rPr lang="ja-JP" altLang="en-US">
                <a:solidFill>
                  <a:prstClr val="black">
                    <a:tint val="75000"/>
                  </a:prstClr>
                </a:solidFill>
              </a:rPr>
              <a:pPr>
                <a:defRPr/>
              </a:pPr>
              <a:t>2014/11/4</a:t>
            </a:fld>
            <a:endParaRPr lang="ja-JP" altLang="en-US">
              <a:solidFill>
                <a:prstClr val="black">
                  <a:tint val="75000"/>
                </a:prstClr>
              </a:solidFill>
            </a:endParaRPr>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ja-JP" altLang="en-US">
              <a:solidFill>
                <a:prstClr val="black">
                  <a:tint val="75000"/>
                </a:prstClr>
              </a:solidFill>
            </a:endParaRPr>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ea typeface="+mn-ea"/>
                <a:cs typeface="+mn-cs"/>
              </a:defRPr>
            </a:lvl1pPr>
          </a:lstStyle>
          <a:p>
            <a:pPr>
              <a:defRPr/>
            </a:pPr>
            <a:fld id="{FFD00C33-EBF9-486D-96D0-210BD5CA5619}"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195542457"/>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rtl="0" fontAlgn="base">
        <a:spcBef>
          <a:spcPct val="0"/>
        </a:spcBef>
        <a:spcAft>
          <a:spcPct val="0"/>
        </a:spcAft>
        <a:defRPr kumimoji="1" sz="4400" kern="1200">
          <a:solidFill>
            <a:schemeClr val="tx1"/>
          </a:solidFill>
          <a:latin typeface="+mj-lt"/>
          <a:ea typeface="+mj-ea"/>
          <a:cs typeface="+mj-cs"/>
        </a:defRPr>
      </a:lvl1pPr>
      <a:lvl2pPr algn="ctr" rtl="0" fontAlgn="base">
        <a:spcBef>
          <a:spcPct val="0"/>
        </a:spcBef>
        <a:spcAft>
          <a:spcPct val="0"/>
        </a:spcAft>
        <a:defRPr kumimoji="1" sz="4400">
          <a:solidFill>
            <a:schemeClr val="tx1"/>
          </a:solidFill>
          <a:latin typeface="メイリオ" pitchFamily="50" charset="-128"/>
          <a:ea typeface="メイリオ" pitchFamily="50" charset="-128"/>
          <a:cs typeface="ヒラギノ角ゴ Pro W3"/>
        </a:defRPr>
      </a:lvl2pPr>
      <a:lvl3pPr algn="ctr" rtl="0" fontAlgn="base">
        <a:spcBef>
          <a:spcPct val="0"/>
        </a:spcBef>
        <a:spcAft>
          <a:spcPct val="0"/>
        </a:spcAft>
        <a:defRPr kumimoji="1" sz="4400">
          <a:solidFill>
            <a:schemeClr val="tx1"/>
          </a:solidFill>
          <a:latin typeface="メイリオ" pitchFamily="50" charset="-128"/>
          <a:ea typeface="メイリオ" pitchFamily="50" charset="-128"/>
          <a:cs typeface="ヒラギノ角ゴ Pro W3"/>
        </a:defRPr>
      </a:lvl3pPr>
      <a:lvl4pPr algn="ctr" rtl="0" fontAlgn="base">
        <a:spcBef>
          <a:spcPct val="0"/>
        </a:spcBef>
        <a:spcAft>
          <a:spcPct val="0"/>
        </a:spcAft>
        <a:defRPr kumimoji="1" sz="4400">
          <a:solidFill>
            <a:schemeClr val="tx1"/>
          </a:solidFill>
          <a:latin typeface="メイリオ" pitchFamily="50" charset="-128"/>
          <a:ea typeface="メイリオ" pitchFamily="50" charset="-128"/>
          <a:cs typeface="ヒラギノ角ゴ Pro W3"/>
        </a:defRPr>
      </a:lvl4pPr>
      <a:lvl5pPr algn="ctr" rtl="0" fontAlgn="base">
        <a:spcBef>
          <a:spcPct val="0"/>
        </a:spcBef>
        <a:spcAft>
          <a:spcPct val="0"/>
        </a:spcAft>
        <a:defRPr kumimoji="1" sz="4400">
          <a:solidFill>
            <a:schemeClr val="tx1"/>
          </a:solidFill>
          <a:latin typeface="メイリオ" pitchFamily="50" charset="-128"/>
          <a:ea typeface="メイリオ" pitchFamily="50" charset="-128"/>
          <a:cs typeface="ヒラギノ角ゴ Pro W3"/>
        </a:defRPr>
      </a:lvl5pPr>
      <a:lvl6pPr marL="457200" algn="ctr" rtl="0" fontAlgn="base">
        <a:spcBef>
          <a:spcPct val="0"/>
        </a:spcBef>
        <a:spcAft>
          <a:spcPct val="0"/>
        </a:spcAft>
        <a:defRPr kumimoji="1" sz="4400">
          <a:solidFill>
            <a:schemeClr val="tx1"/>
          </a:solidFill>
          <a:latin typeface="メイリオ" pitchFamily="50" charset="-128"/>
          <a:ea typeface="メイリオ" pitchFamily="50" charset="-128"/>
          <a:cs typeface="ヒラギノ角ゴ Pro W3"/>
        </a:defRPr>
      </a:lvl6pPr>
      <a:lvl7pPr marL="914400" algn="ctr" rtl="0" fontAlgn="base">
        <a:spcBef>
          <a:spcPct val="0"/>
        </a:spcBef>
        <a:spcAft>
          <a:spcPct val="0"/>
        </a:spcAft>
        <a:defRPr kumimoji="1" sz="4400">
          <a:solidFill>
            <a:schemeClr val="tx1"/>
          </a:solidFill>
          <a:latin typeface="メイリオ" pitchFamily="50" charset="-128"/>
          <a:ea typeface="メイリオ" pitchFamily="50" charset="-128"/>
          <a:cs typeface="ヒラギノ角ゴ Pro W3"/>
        </a:defRPr>
      </a:lvl7pPr>
      <a:lvl8pPr marL="1371600" algn="ctr" rtl="0" fontAlgn="base">
        <a:spcBef>
          <a:spcPct val="0"/>
        </a:spcBef>
        <a:spcAft>
          <a:spcPct val="0"/>
        </a:spcAft>
        <a:defRPr kumimoji="1" sz="4400">
          <a:solidFill>
            <a:schemeClr val="tx1"/>
          </a:solidFill>
          <a:latin typeface="メイリオ" pitchFamily="50" charset="-128"/>
          <a:ea typeface="メイリオ" pitchFamily="50" charset="-128"/>
          <a:cs typeface="ヒラギノ角ゴ Pro W3"/>
        </a:defRPr>
      </a:lvl8pPr>
      <a:lvl9pPr marL="1828800" algn="ctr" rtl="0" fontAlgn="base">
        <a:spcBef>
          <a:spcPct val="0"/>
        </a:spcBef>
        <a:spcAft>
          <a:spcPct val="0"/>
        </a:spcAft>
        <a:defRPr kumimoji="1" sz="4400">
          <a:solidFill>
            <a:schemeClr val="tx1"/>
          </a:solidFill>
          <a:latin typeface="メイリオ" pitchFamily="50" charset="-128"/>
          <a:ea typeface="メイリオ" pitchFamily="50" charset="-128"/>
          <a:cs typeface="ヒラギノ角ゴ Pro W3"/>
        </a:defRPr>
      </a:lvl9pPr>
    </p:titleStyle>
    <p:bodyStyle>
      <a:lvl1pPr marL="342900" indent="-342900" algn="l" rtl="0" fontAlgn="base">
        <a:spcBef>
          <a:spcPct val="20000"/>
        </a:spcBef>
        <a:spcAft>
          <a:spcPct val="0"/>
        </a:spcAft>
        <a:buFont typeface="Arial" pitchFamily="34" charset="0"/>
        <a:buChar char="•"/>
        <a:defRPr kumimoji="1" sz="3200" kern="1200">
          <a:solidFill>
            <a:schemeClr val="tx1"/>
          </a:solidFill>
          <a:latin typeface="+mn-lt"/>
          <a:ea typeface="+mn-ea"/>
          <a:cs typeface="+mn-cs"/>
        </a:defRPr>
      </a:lvl1pPr>
      <a:lvl2pPr marL="742950" indent="-285750" algn="l" rtl="0" fontAlgn="base">
        <a:spcBef>
          <a:spcPct val="20000"/>
        </a:spcBef>
        <a:spcAft>
          <a:spcPct val="0"/>
        </a:spcAft>
        <a:buFont typeface="Arial" pitchFamily="34" charset="0"/>
        <a:buChar char="–"/>
        <a:defRPr kumimoji="1" sz="2800" kern="1200">
          <a:solidFill>
            <a:schemeClr val="tx1"/>
          </a:solidFill>
          <a:latin typeface="+mn-lt"/>
          <a:ea typeface="+mn-ea"/>
          <a:cs typeface="+mn-cs"/>
        </a:defRPr>
      </a:lvl2pPr>
      <a:lvl3pPr marL="1143000" indent="-228600" algn="l" rtl="0" fontAlgn="base">
        <a:spcBef>
          <a:spcPct val="20000"/>
        </a:spcBef>
        <a:spcAft>
          <a:spcPct val="0"/>
        </a:spcAft>
        <a:buFont typeface="Arial" pitchFamily="34" charset="0"/>
        <a:buChar char="•"/>
        <a:defRPr kumimoji="1" sz="2400" kern="1200">
          <a:solidFill>
            <a:schemeClr val="tx1"/>
          </a:solidFill>
          <a:latin typeface="+mn-lt"/>
          <a:ea typeface="+mn-ea"/>
          <a:cs typeface="+mn-cs"/>
        </a:defRPr>
      </a:lvl3pPr>
      <a:lvl4pPr marL="1600200" indent="-228600" algn="l" rtl="0" fontAlgn="base">
        <a:spcBef>
          <a:spcPct val="20000"/>
        </a:spcBef>
        <a:spcAft>
          <a:spcPct val="0"/>
        </a:spcAft>
        <a:buFont typeface="Arial" pitchFamily="34" charset="0"/>
        <a:buChar char="–"/>
        <a:defRPr kumimoji="1" sz="2000" kern="1200">
          <a:solidFill>
            <a:schemeClr val="tx1"/>
          </a:solidFill>
          <a:latin typeface="+mn-lt"/>
          <a:ea typeface="+mn-ea"/>
          <a:cs typeface="+mn-cs"/>
        </a:defRPr>
      </a:lvl4pPr>
      <a:lvl5pPr marL="2057400" indent="-228600" algn="l" rtl="0" fontAlgn="base">
        <a:spcBef>
          <a:spcPct val="20000"/>
        </a:spcBef>
        <a:spcAft>
          <a:spcPct val="0"/>
        </a:spcAft>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タイトル プレースホルダー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smtClean="0"/>
              <a:t>マスター タイトルの書式設定</a:t>
            </a:r>
          </a:p>
        </p:txBody>
      </p:sp>
      <p:sp>
        <p:nvSpPr>
          <p:cNvPr id="1027" name="テキスト プレースホルダー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ea typeface="+mn-ea"/>
                <a:cs typeface="+mn-cs"/>
              </a:defRPr>
            </a:lvl1pPr>
          </a:lstStyle>
          <a:p>
            <a:pPr>
              <a:defRPr/>
            </a:pPr>
            <a:fld id="{69C913A6-B8FD-4FDA-BA24-4B076254620E}" type="datetimeFigureOut">
              <a:rPr lang="ja-JP" altLang="en-US">
                <a:solidFill>
                  <a:prstClr val="black">
                    <a:tint val="75000"/>
                  </a:prstClr>
                </a:solidFill>
              </a:rPr>
              <a:pPr>
                <a:defRPr/>
              </a:pPr>
              <a:t>2014/11/4</a:t>
            </a:fld>
            <a:endParaRPr lang="ja-JP" altLang="en-US">
              <a:solidFill>
                <a:prstClr val="black">
                  <a:tint val="75000"/>
                </a:prstClr>
              </a:solidFill>
            </a:endParaRPr>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ja-JP" altLang="en-US">
              <a:solidFill>
                <a:prstClr val="black">
                  <a:tint val="75000"/>
                </a:prstClr>
              </a:solidFill>
            </a:endParaRPr>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ea typeface="+mn-ea"/>
                <a:cs typeface="+mn-cs"/>
              </a:defRPr>
            </a:lvl1pPr>
          </a:lstStyle>
          <a:p>
            <a:pPr>
              <a:defRPr/>
            </a:pPr>
            <a:fld id="{FFD00C33-EBF9-486D-96D0-210BD5CA5619}"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3459636542"/>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rtl="0" fontAlgn="base">
        <a:spcBef>
          <a:spcPct val="0"/>
        </a:spcBef>
        <a:spcAft>
          <a:spcPct val="0"/>
        </a:spcAft>
        <a:defRPr kumimoji="1" sz="4400" kern="1200">
          <a:solidFill>
            <a:schemeClr val="tx1"/>
          </a:solidFill>
          <a:latin typeface="+mj-lt"/>
          <a:ea typeface="+mj-ea"/>
          <a:cs typeface="+mj-cs"/>
        </a:defRPr>
      </a:lvl1pPr>
      <a:lvl2pPr algn="ctr" rtl="0" fontAlgn="base">
        <a:spcBef>
          <a:spcPct val="0"/>
        </a:spcBef>
        <a:spcAft>
          <a:spcPct val="0"/>
        </a:spcAft>
        <a:defRPr kumimoji="1" sz="4400">
          <a:solidFill>
            <a:schemeClr val="tx1"/>
          </a:solidFill>
          <a:latin typeface="メイリオ" pitchFamily="50" charset="-128"/>
          <a:ea typeface="メイリオ" pitchFamily="50" charset="-128"/>
          <a:cs typeface="ヒラギノ角ゴ Pro W3"/>
        </a:defRPr>
      </a:lvl2pPr>
      <a:lvl3pPr algn="ctr" rtl="0" fontAlgn="base">
        <a:spcBef>
          <a:spcPct val="0"/>
        </a:spcBef>
        <a:spcAft>
          <a:spcPct val="0"/>
        </a:spcAft>
        <a:defRPr kumimoji="1" sz="4400">
          <a:solidFill>
            <a:schemeClr val="tx1"/>
          </a:solidFill>
          <a:latin typeface="メイリオ" pitchFamily="50" charset="-128"/>
          <a:ea typeface="メイリオ" pitchFamily="50" charset="-128"/>
          <a:cs typeface="ヒラギノ角ゴ Pro W3"/>
        </a:defRPr>
      </a:lvl3pPr>
      <a:lvl4pPr algn="ctr" rtl="0" fontAlgn="base">
        <a:spcBef>
          <a:spcPct val="0"/>
        </a:spcBef>
        <a:spcAft>
          <a:spcPct val="0"/>
        </a:spcAft>
        <a:defRPr kumimoji="1" sz="4400">
          <a:solidFill>
            <a:schemeClr val="tx1"/>
          </a:solidFill>
          <a:latin typeface="メイリオ" pitchFamily="50" charset="-128"/>
          <a:ea typeface="メイリオ" pitchFamily="50" charset="-128"/>
          <a:cs typeface="ヒラギノ角ゴ Pro W3"/>
        </a:defRPr>
      </a:lvl4pPr>
      <a:lvl5pPr algn="ctr" rtl="0" fontAlgn="base">
        <a:spcBef>
          <a:spcPct val="0"/>
        </a:spcBef>
        <a:spcAft>
          <a:spcPct val="0"/>
        </a:spcAft>
        <a:defRPr kumimoji="1" sz="4400">
          <a:solidFill>
            <a:schemeClr val="tx1"/>
          </a:solidFill>
          <a:latin typeface="メイリオ" pitchFamily="50" charset="-128"/>
          <a:ea typeface="メイリオ" pitchFamily="50" charset="-128"/>
          <a:cs typeface="ヒラギノ角ゴ Pro W3"/>
        </a:defRPr>
      </a:lvl5pPr>
      <a:lvl6pPr marL="457200" algn="ctr" rtl="0" fontAlgn="base">
        <a:spcBef>
          <a:spcPct val="0"/>
        </a:spcBef>
        <a:spcAft>
          <a:spcPct val="0"/>
        </a:spcAft>
        <a:defRPr kumimoji="1" sz="4400">
          <a:solidFill>
            <a:schemeClr val="tx1"/>
          </a:solidFill>
          <a:latin typeface="メイリオ" pitchFamily="50" charset="-128"/>
          <a:ea typeface="メイリオ" pitchFamily="50" charset="-128"/>
          <a:cs typeface="ヒラギノ角ゴ Pro W3"/>
        </a:defRPr>
      </a:lvl6pPr>
      <a:lvl7pPr marL="914400" algn="ctr" rtl="0" fontAlgn="base">
        <a:spcBef>
          <a:spcPct val="0"/>
        </a:spcBef>
        <a:spcAft>
          <a:spcPct val="0"/>
        </a:spcAft>
        <a:defRPr kumimoji="1" sz="4400">
          <a:solidFill>
            <a:schemeClr val="tx1"/>
          </a:solidFill>
          <a:latin typeface="メイリオ" pitchFamily="50" charset="-128"/>
          <a:ea typeface="メイリオ" pitchFamily="50" charset="-128"/>
          <a:cs typeface="ヒラギノ角ゴ Pro W3"/>
        </a:defRPr>
      </a:lvl7pPr>
      <a:lvl8pPr marL="1371600" algn="ctr" rtl="0" fontAlgn="base">
        <a:spcBef>
          <a:spcPct val="0"/>
        </a:spcBef>
        <a:spcAft>
          <a:spcPct val="0"/>
        </a:spcAft>
        <a:defRPr kumimoji="1" sz="4400">
          <a:solidFill>
            <a:schemeClr val="tx1"/>
          </a:solidFill>
          <a:latin typeface="メイリオ" pitchFamily="50" charset="-128"/>
          <a:ea typeface="メイリオ" pitchFamily="50" charset="-128"/>
          <a:cs typeface="ヒラギノ角ゴ Pro W3"/>
        </a:defRPr>
      </a:lvl8pPr>
      <a:lvl9pPr marL="1828800" algn="ctr" rtl="0" fontAlgn="base">
        <a:spcBef>
          <a:spcPct val="0"/>
        </a:spcBef>
        <a:spcAft>
          <a:spcPct val="0"/>
        </a:spcAft>
        <a:defRPr kumimoji="1" sz="4400">
          <a:solidFill>
            <a:schemeClr val="tx1"/>
          </a:solidFill>
          <a:latin typeface="メイリオ" pitchFamily="50" charset="-128"/>
          <a:ea typeface="メイリオ" pitchFamily="50" charset="-128"/>
          <a:cs typeface="ヒラギノ角ゴ Pro W3"/>
        </a:defRPr>
      </a:lvl9pPr>
    </p:titleStyle>
    <p:bodyStyle>
      <a:lvl1pPr marL="342900" indent="-342900" algn="l" rtl="0" fontAlgn="base">
        <a:spcBef>
          <a:spcPct val="20000"/>
        </a:spcBef>
        <a:spcAft>
          <a:spcPct val="0"/>
        </a:spcAft>
        <a:buFont typeface="Arial" pitchFamily="34" charset="0"/>
        <a:buChar char="•"/>
        <a:defRPr kumimoji="1" sz="3200" kern="1200">
          <a:solidFill>
            <a:schemeClr val="tx1"/>
          </a:solidFill>
          <a:latin typeface="+mn-lt"/>
          <a:ea typeface="+mn-ea"/>
          <a:cs typeface="+mn-cs"/>
        </a:defRPr>
      </a:lvl1pPr>
      <a:lvl2pPr marL="742950" indent="-285750" algn="l" rtl="0" fontAlgn="base">
        <a:spcBef>
          <a:spcPct val="20000"/>
        </a:spcBef>
        <a:spcAft>
          <a:spcPct val="0"/>
        </a:spcAft>
        <a:buFont typeface="Arial" pitchFamily="34" charset="0"/>
        <a:buChar char="–"/>
        <a:defRPr kumimoji="1" sz="2800" kern="1200">
          <a:solidFill>
            <a:schemeClr val="tx1"/>
          </a:solidFill>
          <a:latin typeface="+mn-lt"/>
          <a:ea typeface="+mn-ea"/>
          <a:cs typeface="+mn-cs"/>
        </a:defRPr>
      </a:lvl2pPr>
      <a:lvl3pPr marL="1143000" indent="-228600" algn="l" rtl="0" fontAlgn="base">
        <a:spcBef>
          <a:spcPct val="20000"/>
        </a:spcBef>
        <a:spcAft>
          <a:spcPct val="0"/>
        </a:spcAft>
        <a:buFont typeface="Arial" pitchFamily="34" charset="0"/>
        <a:buChar char="•"/>
        <a:defRPr kumimoji="1" sz="2400" kern="1200">
          <a:solidFill>
            <a:schemeClr val="tx1"/>
          </a:solidFill>
          <a:latin typeface="+mn-lt"/>
          <a:ea typeface="+mn-ea"/>
          <a:cs typeface="+mn-cs"/>
        </a:defRPr>
      </a:lvl3pPr>
      <a:lvl4pPr marL="1600200" indent="-228600" algn="l" rtl="0" fontAlgn="base">
        <a:spcBef>
          <a:spcPct val="20000"/>
        </a:spcBef>
        <a:spcAft>
          <a:spcPct val="0"/>
        </a:spcAft>
        <a:buFont typeface="Arial" pitchFamily="34" charset="0"/>
        <a:buChar char="–"/>
        <a:defRPr kumimoji="1" sz="2000" kern="1200">
          <a:solidFill>
            <a:schemeClr val="tx1"/>
          </a:solidFill>
          <a:latin typeface="+mn-lt"/>
          <a:ea typeface="+mn-ea"/>
          <a:cs typeface="+mn-cs"/>
        </a:defRPr>
      </a:lvl4pPr>
      <a:lvl5pPr marL="2057400" indent="-228600" algn="l" rtl="0" fontAlgn="base">
        <a:spcBef>
          <a:spcPct val="20000"/>
        </a:spcBef>
        <a:spcAft>
          <a:spcPct val="0"/>
        </a:spcAft>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タイトル プレースホルダー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smtClean="0"/>
              <a:t>マスター タイトルの書式設定</a:t>
            </a:r>
          </a:p>
        </p:txBody>
      </p:sp>
      <p:sp>
        <p:nvSpPr>
          <p:cNvPr id="1027" name="テキスト プレースホルダー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ea typeface="+mn-ea"/>
                <a:cs typeface="+mn-cs"/>
              </a:defRPr>
            </a:lvl1pPr>
          </a:lstStyle>
          <a:p>
            <a:pPr>
              <a:defRPr/>
            </a:pPr>
            <a:fld id="{69C913A6-B8FD-4FDA-BA24-4B076254620E}" type="datetimeFigureOut">
              <a:rPr lang="ja-JP" altLang="en-US">
                <a:solidFill>
                  <a:prstClr val="black">
                    <a:tint val="75000"/>
                  </a:prstClr>
                </a:solidFill>
              </a:rPr>
              <a:pPr>
                <a:defRPr/>
              </a:pPr>
              <a:t>2014/11/4</a:t>
            </a:fld>
            <a:endParaRPr lang="ja-JP" altLang="en-US">
              <a:solidFill>
                <a:prstClr val="black">
                  <a:tint val="75000"/>
                </a:prstClr>
              </a:solidFill>
            </a:endParaRPr>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ja-JP" altLang="en-US">
              <a:solidFill>
                <a:prstClr val="black">
                  <a:tint val="75000"/>
                </a:prstClr>
              </a:solidFill>
            </a:endParaRPr>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ea typeface="+mn-ea"/>
                <a:cs typeface="+mn-cs"/>
              </a:defRPr>
            </a:lvl1pPr>
          </a:lstStyle>
          <a:p>
            <a:pPr>
              <a:defRPr/>
            </a:pPr>
            <a:fld id="{FFD00C33-EBF9-486D-96D0-210BD5CA5619}"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2853202667"/>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ctr" rtl="0" fontAlgn="base">
        <a:spcBef>
          <a:spcPct val="0"/>
        </a:spcBef>
        <a:spcAft>
          <a:spcPct val="0"/>
        </a:spcAft>
        <a:defRPr kumimoji="1" sz="4400" kern="1200">
          <a:solidFill>
            <a:schemeClr val="tx1"/>
          </a:solidFill>
          <a:latin typeface="+mj-lt"/>
          <a:ea typeface="+mj-ea"/>
          <a:cs typeface="+mj-cs"/>
        </a:defRPr>
      </a:lvl1pPr>
      <a:lvl2pPr algn="ctr" rtl="0" fontAlgn="base">
        <a:spcBef>
          <a:spcPct val="0"/>
        </a:spcBef>
        <a:spcAft>
          <a:spcPct val="0"/>
        </a:spcAft>
        <a:defRPr kumimoji="1" sz="4400">
          <a:solidFill>
            <a:schemeClr val="tx1"/>
          </a:solidFill>
          <a:latin typeface="メイリオ" pitchFamily="50" charset="-128"/>
          <a:ea typeface="メイリオ" pitchFamily="50" charset="-128"/>
          <a:cs typeface="ヒラギノ角ゴ Pro W3"/>
        </a:defRPr>
      </a:lvl2pPr>
      <a:lvl3pPr algn="ctr" rtl="0" fontAlgn="base">
        <a:spcBef>
          <a:spcPct val="0"/>
        </a:spcBef>
        <a:spcAft>
          <a:spcPct val="0"/>
        </a:spcAft>
        <a:defRPr kumimoji="1" sz="4400">
          <a:solidFill>
            <a:schemeClr val="tx1"/>
          </a:solidFill>
          <a:latin typeface="メイリオ" pitchFamily="50" charset="-128"/>
          <a:ea typeface="メイリオ" pitchFamily="50" charset="-128"/>
          <a:cs typeface="ヒラギノ角ゴ Pro W3"/>
        </a:defRPr>
      </a:lvl3pPr>
      <a:lvl4pPr algn="ctr" rtl="0" fontAlgn="base">
        <a:spcBef>
          <a:spcPct val="0"/>
        </a:spcBef>
        <a:spcAft>
          <a:spcPct val="0"/>
        </a:spcAft>
        <a:defRPr kumimoji="1" sz="4400">
          <a:solidFill>
            <a:schemeClr val="tx1"/>
          </a:solidFill>
          <a:latin typeface="メイリオ" pitchFamily="50" charset="-128"/>
          <a:ea typeface="メイリオ" pitchFamily="50" charset="-128"/>
          <a:cs typeface="ヒラギノ角ゴ Pro W3"/>
        </a:defRPr>
      </a:lvl4pPr>
      <a:lvl5pPr algn="ctr" rtl="0" fontAlgn="base">
        <a:spcBef>
          <a:spcPct val="0"/>
        </a:spcBef>
        <a:spcAft>
          <a:spcPct val="0"/>
        </a:spcAft>
        <a:defRPr kumimoji="1" sz="4400">
          <a:solidFill>
            <a:schemeClr val="tx1"/>
          </a:solidFill>
          <a:latin typeface="メイリオ" pitchFamily="50" charset="-128"/>
          <a:ea typeface="メイリオ" pitchFamily="50" charset="-128"/>
          <a:cs typeface="ヒラギノ角ゴ Pro W3"/>
        </a:defRPr>
      </a:lvl5pPr>
      <a:lvl6pPr marL="457200" algn="ctr" rtl="0" fontAlgn="base">
        <a:spcBef>
          <a:spcPct val="0"/>
        </a:spcBef>
        <a:spcAft>
          <a:spcPct val="0"/>
        </a:spcAft>
        <a:defRPr kumimoji="1" sz="4400">
          <a:solidFill>
            <a:schemeClr val="tx1"/>
          </a:solidFill>
          <a:latin typeface="メイリオ" pitchFamily="50" charset="-128"/>
          <a:ea typeface="メイリオ" pitchFamily="50" charset="-128"/>
          <a:cs typeface="ヒラギノ角ゴ Pro W3"/>
        </a:defRPr>
      </a:lvl6pPr>
      <a:lvl7pPr marL="914400" algn="ctr" rtl="0" fontAlgn="base">
        <a:spcBef>
          <a:spcPct val="0"/>
        </a:spcBef>
        <a:spcAft>
          <a:spcPct val="0"/>
        </a:spcAft>
        <a:defRPr kumimoji="1" sz="4400">
          <a:solidFill>
            <a:schemeClr val="tx1"/>
          </a:solidFill>
          <a:latin typeface="メイリオ" pitchFamily="50" charset="-128"/>
          <a:ea typeface="メイリオ" pitchFamily="50" charset="-128"/>
          <a:cs typeface="ヒラギノ角ゴ Pro W3"/>
        </a:defRPr>
      </a:lvl7pPr>
      <a:lvl8pPr marL="1371600" algn="ctr" rtl="0" fontAlgn="base">
        <a:spcBef>
          <a:spcPct val="0"/>
        </a:spcBef>
        <a:spcAft>
          <a:spcPct val="0"/>
        </a:spcAft>
        <a:defRPr kumimoji="1" sz="4400">
          <a:solidFill>
            <a:schemeClr val="tx1"/>
          </a:solidFill>
          <a:latin typeface="メイリオ" pitchFamily="50" charset="-128"/>
          <a:ea typeface="メイリオ" pitchFamily="50" charset="-128"/>
          <a:cs typeface="ヒラギノ角ゴ Pro W3"/>
        </a:defRPr>
      </a:lvl8pPr>
      <a:lvl9pPr marL="1828800" algn="ctr" rtl="0" fontAlgn="base">
        <a:spcBef>
          <a:spcPct val="0"/>
        </a:spcBef>
        <a:spcAft>
          <a:spcPct val="0"/>
        </a:spcAft>
        <a:defRPr kumimoji="1" sz="4400">
          <a:solidFill>
            <a:schemeClr val="tx1"/>
          </a:solidFill>
          <a:latin typeface="メイリオ" pitchFamily="50" charset="-128"/>
          <a:ea typeface="メイリオ" pitchFamily="50" charset="-128"/>
          <a:cs typeface="ヒラギノ角ゴ Pro W3"/>
        </a:defRPr>
      </a:lvl9pPr>
    </p:titleStyle>
    <p:bodyStyle>
      <a:lvl1pPr marL="342900" indent="-342900" algn="l" rtl="0" fontAlgn="base">
        <a:spcBef>
          <a:spcPct val="20000"/>
        </a:spcBef>
        <a:spcAft>
          <a:spcPct val="0"/>
        </a:spcAft>
        <a:buFont typeface="Arial" pitchFamily="34" charset="0"/>
        <a:buChar char="•"/>
        <a:defRPr kumimoji="1" sz="3200" kern="1200">
          <a:solidFill>
            <a:schemeClr val="tx1"/>
          </a:solidFill>
          <a:latin typeface="+mn-lt"/>
          <a:ea typeface="+mn-ea"/>
          <a:cs typeface="+mn-cs"/>
        </a:defRPr>
      </a:lvl1pPr>
      <a:lvl2pPr marL="742950" indent="-285750" algn="l" rtl="0" fontAlgn="base">
        <a:spcBef>
          <a:spcPct val="20000"/>
        </a:spcBef>
        <a:spcAft>
          <a:spcPct val="0"/>
        </a:spcAft>
        <a:buFont typeface="Arial" pitchFamily="34" charset="0"/>
        <a:buChar char="–"/>
        <a:defRPr kumimoji="1" sz="2800" kern="1200">
          <a:solidFill>
            <a:schemeClr val="tx1"/>
          </a:solidFill>
          <a:latin typeface="+mn-lt"/>
          <a:ea typeface="+mn-ea"/>
          <a:cs typeface="+mn-cs"/>
        </a:defRPr>
      </a:lvl2pPr>
      <a:lvl3pPr marL="1143000" indent="-228600" algn="l" rtl="0" fontAlgn="base">
        <a:spcBef>
          <a:spcPct val="20000"/>
        </a:spcBef>
        <a:spcAft>
          <a:spcPct val="0"/>
        </a:spcAft>
        <a:buFont typeface="Arial" pitchFamily="34" charset="0"/>
        <a:buChar char="•"/>
        <a:defRPr kumimoji="1" sz="2400" kern="1200">
          <a:solidFill>
            <a:schemeClr val="tx1"/>
          </a:solidFill>
          <a:latin typeface="+mn-lt"/>
          <a:ea typeface="+mn-ea"/>
          <a:cs typeface="+mn-cs"/>
        </a:defRPr>
      </a:lvl3pPr>
      <a:lvl4pPr marL="1600200" indent="-228600" algn="l" rtl="0" fontAlgn="base">
        <a:spcBef>
          <a:spcPct val="20000"/>
        </a:spcBef>
        <a:spcAft>
          <a:spcPct val="0"/>
        </a:spcAft>
        <a:buFont typeface="Arial" pitchFamily="34" charset="0"/>
        <a:buChar char="–"/>
        <a:defRPr kumimoji="1" sz="2000" kern="1200">
          <a:solidFill>
            <a:schemeClr val="tx1"/>
          </a:solidFill>
          <a:latin typeface="+mn-lt"/>
          <a:ea typeface="+mn-ea"/>
          <a:cs typeface="+mn-cs"/>
        </a:defRPr>
      </a:lvl4pPr>
      <a:lvl5pPr marL="2057400" indent="-228600" algn="l" rtl="0" fontAlgn="base">
        <a:spcBef>
          <a:spcPct val="20000"/>
        </a:spcBef>
        <a:spcAft>
          <a:spcPct val="0"/>
        </a:spcAft>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タイトル プレースホルダー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smtClean="0"/>
              <a:t>マスター タイトルの書式設定</a:t>
            </a:r>
          </a:p>
        </p:txBody>
      </p:sp>
      <p:sp>
        <p:nvSpPr>
          <p:cNvPr id="1027" name="テキスト プレースホルダー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ea typeface="+mn-ea"/>
                <a:cs typeface="+mn-cs"/>
              </a:defRPr>
            </a:lvl1pPr>
          </a:lstStyle>
          <a:p>
            <a:pPr>
              <a:defRPr/>
            </a:pPr>
            <a:fld id="{69C913A6-B8FD-4FDA-BA24-4B076254620E}" type="datetimeFigureOut">
              <a:rPr lang="ja-JP" altLang="en-US">
                <a:solidFill>
                  <a:prstClr val="black">
                    <a:tint val="75000"/>
                  </a:prstClr>
                </a:solidFill>
              </a:rPr>
              <a:pPr>
                <a:defRPr/>
              </a:pPr>
              <a:t>2014/11/4</a:t>
            </a:fld>
            <a:endParaRPr lang="ja-JP" altLang="en-US">
              <a:solidFill>
                <a:prstClr val="black">
                  <a:tint val="75000"/>
                </a:prstClr>
              </a:solidFill>
            </a:endParaRPr>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ja-JP" altLang="en-US">
              <a:solidFill>
                <a:prstClr val="black">
                  <a:tint val="75000"/>
                </a:prstClr>
              </a:solidFill>
            </a:endParaRPr>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ea typeface="+mn-ea"/>
                <a:cs typeface="+mn-cs"/>
              </a:defRPr>
            </a:lvl1pPr>
          </a:lstStyle>
          <a:p>
            <a:pPr>
              <a:defRPr/>
            </a:pPr>
            <a:fld id="{FFD00C33-EBF9-486D-96D0-210BD5CA5619}"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3147844145"/>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ctr" rtl="0" fontAlgn="base">
        <a:spcBef>
          <a:spcPct val="0"/>
        </a:spcBef>
        <a:spcAft>
          <a:spcPct val="0"/>
        </a:spcAft>
        <a:defRPr kumimoji="1" sz="4400" kern="1200">
          <a:solidFill>
            <a:schemeClr val="tx1"/>
          </a:solidFill>
          <a:latin typeface="+mj-lt"/>
          <a:ea typeface="+mj-ea"/>
          <a:cs typeface="+mj-cs"/>
        </a:defRPr>
      </a:lvl1pPr>
      <a:lvl2pPr algn="ctr" rtl="0" fontAlgn="base">
        <a:spcBef>
          <a:spcPct val="0"/>
        </a:spcBef>
        <a:spcAft>
          <a:spcPct val="0"/>
        </a:spcAft>
        <a:defRPr kumimoji="1" sz="4400">
          <a:solidFill>
            <a:schemeClr val="tx1"/>
          </a:solidFill>
          <a:latin typeface="メイリオ" pitchFamily="50" charset="-128"/>
          <a:ea typeface="メイリオ" pitchFamily="50" charset="-128"/>
          <a:cs typeface="ヒラギノ角ゴ Pro W3"/>
        </a:defRPr>
      </a:lvl2pPr>
      <a:lvl3pPr algn="ctr" rtl="0" fontAlgn="base">
        <a:spcBef>
          <a:spcPct val="0"/>
        </a:spcBef>
        <a:spcAft>
          <a:spcPct val="0"/>
        </a:spcAft>
        <a:defRPr kumimoji="1" sz="4400">
          <a:solidFill>
            <a:schemeClr val="tx1"/>
          </a:solidFill>
          <a:latin typeface="メイリオ" pitchFamily="50" charset="-128"/>
          <a:ea typeface="メイリオ" pitchFamily="50" charset="-128"/>
          <a:cs typeface="ヒラギノ角ゴ Pro W3"/>
        </a:defRPr>
      </a:lvl3pPr>
      <a:lvl4pPr algn="ctr" rtl="0" fontAlgn="base">
        <a:spcBef>
          <a:spcPct val="0"/>
        </a:spcBef>
        <a:spcAft>
          <a:spcPct val="0"/>
        </a:spcAft>
        <a:defRPr kumimoji="1" sz="4400">
          <a:solidFill>
            <a:schemeClr val="tx1"/>
          </a:solidFill>
          <a:latin typeface="メイリオ" pitchFamily="50" charset="-128"/>
          <a:ea typeface="メイリオ" pitchFamily="50" charset="-128"/>
          <a:cs typeface="ヒラギノ角ゴ Pro W3"/>
        </a:defRPr>
      </a:lvl4pPr>
      <a:lvl5pPr algn="ctr" rtl="0" fontAlgn="base">
        <a:spcBef>
          <a:spcPct val="0"/>
        </a:spcBef>
        <a:spcAft>
          <a:spcPct val="0"/>
        </a:spcAft>
        <a:defRPr kumimoji="1" sz="4400">
          <a:solidFill>
            <a:schemeClr val="tx1"/>
          </a:solidFill>
          <a:latin typeface="メイリオ" pitchFamily="50" charset="-128"/>
          <a:ea typeface="メイリオ" pitchFamily="50" charset="-128"/>
          <a:cs typeface="ヒラギノ角ゴ Pro W3"/>
        </a:defRPr>
      </a:lvl5pPr>
      <a:lvl6pPr marL="457200" algn="ctr" rtl="0" fontAlgn="base">
        <a:spcBef>
          <a:spcPct val="0"/>
        </a:spcBef>
        <a:spcAft>
          <a:spcPct val="0"/>
        </a:spcAft>
        <a:defRPr kumimoji="1" sz="4400">
          <a:solidFill>
            <a:schemeClr val="tx1"/>
          </a:solidFill>
          <a:latin typeface="メイリオ" pitchFamily="50" charset="-128"/>
          <a:ea typeface="メイリオ" pitchFamily="50" charset="-128"/>
          <a:cs typeface="ヒラギノ角ゴ Pro W3"/>
        </a:defRPr>
      </a:lvl6pPr>
      <a:lvl7pPr marL="914400" algn="ctr" rtl="0" fontAlgn="base">
        <a:spcBef>
          <a:spcPct val="0"/>
        </a:spcBef>
        <a:spcAft>
          <a:spcPct val="0"/>
        </a:spcAft>
        <a:defRPr kumimoji="1" sz="4400">
          <a:solidFill>
            <a:schemeClr val="tx1"/>
          </a:solidFill>
          <a:latin typeface="メイリオ" pitchFamily="50" charset="-128"/>
          <a:ea typeface="メイリオ" pitchFamily="50" charset="-128"/>
          <a:cs typeface="ヒラギノ角ゴ Pro W3"/>
        </a:defRPr>
      </a:lvl7pPr>
      <a:lvl8pPr marL="1371600" algn="ctr" rtl="0" fontAlgn="base">
        <a:spcBef>
          <a:spcPct val="0"/>
        </a:spcBef>
        <a:spcAft>
          <a:spcPct val="0"/>
        </a:spcAft>
        <a:defRPr kumimoji="1" sz="4400">
          <a:solidFill>
            <a:schemeClr val="tx1"/>
          </a:solidFill>
          <a:latin typeface="メイリオ" pitchFamily="50" charset="-128"/>
          <a:ea typeface="メイリオ" pitchFamily="50" charset="-128"/>
          <a:cs typeface="ヒラギノ角ゴ Pro W3"/>
        </a:defRPr>
      </a:lvl8pPr>
      <a:lvl9pPr marL="1828800" algn="ctr" rtl="0" fontAlgn="base">
        <a:spcBef>
          <a:spcPct val="0"/>
        </a:spcBef>
        <a:spcAft>
          <a:spcPct val="0"/>
        </a:spcAft>
        <a:defRPr kumimoji="1" sz="4400">
          <a:solidFill>
            <a:schemeClr val="tx1"/>
          </a:solidFill>
          <a:latin typeface="メイリオ" pitchFamily="50" charset="-128"/>
          <a:ea typeface="メイリオ" pitchFamily="50" charset="-128"/>
          <a:cs typeface="ヒラギノ角ゴ Pro W3"/>
        </a:defRPr>
      </a:lvl9pPr>
    </p:titleStyle>
    <p:bodyStyle>
      <a:lvl1pPr marL="342900" indent="-342900" algn="l" rtl="0" fontAlgn="base">
        <a:spcBef>
          <a:spcPct val="20000"/>
        </a:spcBef>
        <a:spcAft>
          <a:spcPct val="0"/>
        </a:spcAft>
        <a:buFont typeface="Arial" pitchFamily="34" charset="0"/>
        <a:buChar char="•"/>
        <a:defRPr kumimoji="1" sz="3200" kern="1200">
          <a:solidFill>
            <a:schemeClr val="tx1"/>
          </a:solidFill>
          <a:latin typeface="+mn-lt"/>
          <a:ea typeface="+mn-ea"/>
          <a:cs typeface="+mn-cs"/>
        </a:defRPr>
      </a:lvl1pPr>
      <a:lvl2pPr marL="742950" indent="-285750" algn="l" rtl="0" fontAlgn="base">
        <a:spcBef>
          <a:spcPct val="20000"/>
        </a:spcBef>
        <a:spcAft>
          <a:spcPct val="0"/>
        </a:spcAft>
        <a:buFont typeface="Arial" pitchFamily="34" charset="0"/>
        <a:buChar char="–"/>
        <a:defRPr kumimoji="1" sz="2800" kern="1200">
          <a:solidFill>
            <a:schemeClr val="tx1"/>
          </a:solidFill>
          <a:latin typeface="+mn-lt"/>
          <a:ea typeface="+mn-ea"/>
          <a:cs typeface="+mn-cs"/>
        </a:defRPr>
      </a:lvl2pPr>
      <a:lvl3pPr marL="1143000" indent="-228600" algn="l" rtl="0" fontAlgn="base">
        <a:spcBef>
          <a:spcPct val="20000"/>
        </a:spcBef>
        <a:spcAft>
          <a:spcPct val="0"/>
        </a:spcAft>
        <a:buFont typeface="Arial" pitchFamily="34" charset="0"/>
        <a:buChar char="•"/>
        <a:defRPr kumimoji="1" sz="2400" kern="1200">
          <a:solidFill>
            <a:schemeClr val="tx1"/>
          </a:solidFill>
          <a:latin typeface="+mn-lt"/>
          <a:ea typeface="+mn-ea"/>
          <a:cs typeface="+mn-cs"/>
        </a:defRPr>
      </a:lvl3pPr>
      <a:lvl4pPr marL="1600200" indent="-228600" algn="l" rtl="0" fontAlgn="base">
        <a:spcBef>
          <a:spcPct val="20000"/>
        </a:spcBef>
        <a:spcAft>
          <a:spcPct val="0"/>
        </a:spcAft>
        <a:buFont typeface="Arial" pitchFamily="34" charset="0"/>
        <a:buChar char="–"/>
        <a:defRPr kumimoji="1" sz="2000" kern="1200">
          <a:solidFill>
            <a:schemeClr val="tx1"/>
          </a:solidFill>
          <a:latin typeface="+mn-lt"/>
          <a:ea typeface="+mn-ea"/>
          <a:cs typeface="+mn-cs"/>
        </a:defRPr>
      </a:lvl4pPr>
      <a:lvl5pPr marL="2057400" indent="-228600" algn="l" rtl="0" fontAlgn="base">
        <a:spcBef>
          <a:spcPct val="20000"/>
        </a:spcBef>
        <a:spcAft>
          <a:spcPct val="0"/>
        </a:spcAft>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タイトル プレースホルダー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smtClean="0"/>
              <a:t>マスター タイトルの書式設定</a:t>
            </a:r>
          </a:p>
        </p:txBody>
      </p:sp>
      <p:sp>
        <p:nvSpPr>
          <p:cNvPr id="1027" name="テキスト プレースホルダー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ea typeface="+mn-ea"/>
                <a:cs typeface="+mn-cs"/>
              </a:defRPr>
            </a:lvl1pPr>
          </a:lstStyle>
          <a:p>
            <a:pPr>
              <a:defRPr/>
            </a:pPr>
            <a:fld id="{69C913A6-B8FD-4FDA-BA24-4B076254620E}" type="datetimeFigureOut">
              <a:rPr lang="ja-JP" altLang="en-US">
                <a:solidFill>
                  <a:prstClr val="black">
                    <a:tint val="75000"/>
                  </a:prstClr>
                </a:solidFill>
              </a:rPr>
              <a:pPr>
                <a:defRPr/>
              </a:pPr>
              <a:t>2014/11/4</a:t>
            </a:fld>
            <a:endParaRPr lang="ja-JP" altLang="en-US">
              <a:solidFill>
                <a:prstClr val="black">
                  <a:tint val="75000"/>
                </a:prstClr>
              </a:solidFill>
            </a:endParaRPr>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ja-JP" altLang="en-US">
              <a:solidFill>
                <a:prstClr val="black">
                  <a:tint val="75000"/>
                </a:prstClr>
              </a:solidFill>
            </a:endParaRPr>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ea typeface="+mn-ea"/>
                <a:cs typeface="+mn-cs"/>
              </a:defRPr>
            </a:lvl1pPr>
          </a:lstStyle>
          <a:p>
            <a:pPr>
              <a:defRPr/>
            </a:pPr>
            <a:fld id="{FFD00C33-EBF9-486D-96D0-210BD5CA5619}"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2967185938"/>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ctr" rtl="0" fontAlgn="base">
        <a:spcBef>
          <a:spcPct val="0"/>
        </a:spcBef>
        <a:spcAft>
          <a:spcPct val="0"/>
        </a:spcAft>
        <a:defRPr kumimoji="1" sz="4400" kern="1200">
          <a:solidFill>
            <a:schemeClr val="tx1"/>
          </a:solidFill>
          <a:latin typeface="+mj-lt"/>
          <a:ea typeface="+mj-ea"/>
          <a:cs typeface="+mj-cs"/>
        </a:defRPr>
      </a:lvl1pPr>
      <a:lvl2pPr algn="ctr" rtl="0" fontAlgn="base">
        <a:spcBef>
          <a:spcPct val="0"/>
        </a:spcBef>
        <a:spcAft>
          <a:spcPct val="0"/>
        </a:spcAft>
        <a:defRPr kumimoji="1" sz="4400">
          <a:solidFill>
            <a:schemeClr val="tx1"/>
          </a:solidFill>
          <a:latin typeface="メイリオ" pitchFamily="50" charset="-128"/>
          <a:ea typeface="メイリオ" pitchFamily="50" charset="-128"/>
          <a:cs typeface="ヒラギノ角ゴ Pro W3"/>
        </a:defRPr>
      </a:lvl2pPr>
      <a:lvl3pPr algn="ctr" rtl="0" fontAlgn="base">
        <a:spcBef>
          <a:spcPct val="0"/>
        </a:spcBef>
        <a:spcAft>
          <a:spcPct val="0"/>
        </a:spcAft>
        <a:defRPr kumimoji="1" sz="4400">
          <a:solidFill>
            <a:schemeClr val="tx1"/>
          </a:solidFill>
          <a:latin typeface="メイリオ" pitchFamily="50" charset="-128"/>
          <a:ea typeface="メイリオ" pitchFamily="50" charset="-128"/>
          <a:cs typeface="ヒラギノ角ゴ Pro W3"/>
        </a:defRPr>
      </a:lvl3pPr>
      <a:lvl4pPr algn="ctr" rtl="0" fontAlgn="base">
        <a:spcBef>
          <a:spcPct val="0"/>
        </a:spcBef>
        <a:spcAft>
          <a:spcPct val="0"/>
        </a:spcAft>
        <a:defRPr kumimoji="1" sz="4400">
          <a:solidFill>
            <a:schemeClr val="tx1"/>
          </a:solidFill>
          <a:latin typeface="メイリオ" pitchFamily="50" charset="-128"/>
          <a:ea typeface="メイリオ" pitchFamily="50" charset="-128"/>
          <a:cs typeface="ヒラギノ角ゴ Pro W3"/>
        </a:defRPr>
      </a:lvl4pPr>
      <a:lvl5pPr algn="ctr" rtl="0" fontAlgn="base">
        <a:spcBef>
          <a:spcPct val="0"/>
        </a:spcBef>
        <a:spcAft>
          <a:spcPct val="0"/>
        </a:spcAft>
        <a:defRPr kumimoji="1" sz="4400">
          <a:solidFill>
            <a:schemeClr val="tx1"/>
          </a:solidFill>
          <a:latin typeface="メイリオ" pitchFamily="50" charset="-128"/>
          <a:ea typeface="メイリオ" pitchFamily="50" charset="-128"/>
          <a:cs typeface="ヒラギノ角ゴ Pro W3"/>
        </a:defRPr>
      </a:lvl5pPr>
      <a:lvl6pPr marL="457200" algn="ctr" rtl="0" fontAlgn="base">
        <a:spcBef>
          <a:spcPct val="0"/>
        </a:spcBef>
        <a:spcAft>
          <a:spcPct val="0"/>
        </a:spcAft>
        <a:defRPr kumimoji="1" sz="4400">
          <a:solidFill>
            <a:schemeClr val="tx1"/>
          </a:solidFill>
          <a:latin typeface="メイリオ" pitchFamily="50" charset="-128"/>
          <a:ea typeface="メイリオ" pitchFamily="50" charset="-128"/>
          <a:cs typeface="ヒラギノ角ゴ Pro W3"/>
        </a:defRPr>
      </a:lvl6pPr>
      <a:lvl7pPr marL="914400" algn="ctr" rtl="0" fontAlgn="base">
        <a:spcBef>
          <a:spcPct val="0"/>
        </a:spcBef>
        <a:spcAft>
          <a:spcPct val="0"/>
        </a:spcAft>
        <a:defRPr kumimoji="1" sz="4400">
          <a:solidFill>
            <a:schemeClr val="tx1"/>
          </a:solidFill>
          <a:latin typeface="メイリオ" pitchFamily="50" charset="-128"/>
          <a:ea typeface="メイリオ" pitchFamily="50" charset="-128"/>
          <a:cs typeface="ヒラギノ角ゴ Pro W3"/>
        </a:defRPr>
      </a:lvl7pPr>
      <a:lvl8pPr marL="1371600" algn="ctr" rtl="0" fontAlgn="base">
        <a:spcBef>
          <a:spcPct val="0"/>
        </a:spcBef>
        <a:spcAft>
          <a:spcPct val="0"/>
        </a:spcAft>
        <a:defRPr kumimoji="1" sz="4400">
          <a:solidFill>
            <a:schemeClr val="tx1"/>
          </a:solidFill>
          <a:latin typeface="メイリオ" pitchFamily="50" charset="-128"/>
          <a:ea typeface="メイリオ" pitchFamily="50" charset="-128"/>
          <a:cs typeface="ヒラギノ角ゴ Pro W3"/>
        </a:defRPr>
      </a:lvl8pPr>
      <a:lvl9pPr marL="1828800" algn="ctr" rtl="0" fontAlgn="base">
        <a:spcBef>
          <a:spcPct val="0"/>
        </a:spcBef>
        <a:spcAft>
          <a:spcPct val="0"/>
        </a:spcAft>
        <a:defRPr kumimoji="1" sz="4400">
          <a:solidFill>
            <a:schemeClr val="tx1"/>
          </a:solidFill>
          <a:latin typeface="メイリオ" pitchFamily="50" charset="-128"/>
          <a:ea typeface="メイリオ" pitchFamily="50" charset="-128"/>
          <a:cs typeface="ヒラギノ角ゴ Pro W3"/>
        </a:defRPr>
      </a:lvl9pPr>
    </p:titleStyle>
    <p:bodyStyle>
      <a:lvl1pPr marL="342900" indent="-342900" algn="l" rtl="0" fontAlgn="base">
        <a:spcBef>
          <a:spcPct val="20000"/>
        </a:spcBef>
        <a:spcAft>
          <a:spcPct val="0"/>
        </a:spcAft>
        <a:buFont typeface="Arial" pitchFamily="34" charset="0"/>
        <a:buChar char="•"/>
        <a:defRPr kumimoji="1" sz="3200" kern="1200">
          <a:solidFill>
            <a:schemeClr val="tx1"/>
          </a:solidFill>
          <a:latin typeface="+mn-lt"/>
          <a:ea typeface="+mn-ea"/>
          <a:cs typeface="+mn-cs"/>
        </a:defRPr>
      </a:lvl1pPr>
      <a:lvl2pPr marL="742950" indent="-285750" algn="l" rtl="0" fontAlgn="base">
        <a:spcBef>
          <a:spcPct val="20000"/>
        </a:spcBef>
        <a:spcAft>
          <a:spcPct val="0"/>
        </a:spcAft>
        <a:buFont typeface="Arial" pitchFamily="34" charset="0"/>
        <a:buChar char="–"/>
        <a:defRPr kumimoji="1" sz="2800" kern="1200">
          <a:solidFill>
            <a:schemeClr val="tx1"/>
          </a:solidFill>
          <a:latin typeface="+mn-lt"/>
          <a:ea typeface="+mn-ea"/>
          <a:cs typeface="+mn-cs"/>
        </a:defRPr>
      </a:lvl2pPr>
      <a:lvl3pPr marL="1143000" indent="-228600" algn="l" rtl="0" fontAlgn="base">
        <a:spcBef>
          <a:spcPct val="20000"/>
        </a:spcBef>
        <a:spcAft>
          <a:spcPct val="0"/>
        </a:spcAft>
        <a:buFont typeface="Arial" pitchFamily="34" charset="0"/>
        <a:buChar char="•"/>
        <a:defRPr kumimoji="1" sz="2400" kern="1200">
          <a:solidFill>
            <a:schemeClr val="tx1"/>
          </a:solidFill>
          <a:latin typeface="+mn-lt"/>
          <a:ea typeface="+mn-ea"/>
          <a:cs typeface="+mn-cs"/>
        </a:defRPr>
      </a:lvl3pPr>
      <a:lvl4pPr marL="1600200" indent="-228600" algn="l" rtl="0" fontAlgn="base">
        <a:spcBef>
          <a:spcPct val="20000"/>
        </a:spcBef>
        <a:spcAft>
          <a:spcPct val="0"/>
        </a:spcAft>
        <a:buFont typeface="Arial" pitchFamily="34" charset="0"/>
        <a:buChar char="–"/>
        <a:defRPr kumimoji="1" sz="2000" kern="1200">
          <a:solidFill>
            <a:schemeClr val="tx1"/>
          </a:solidFill>
          <a:latin typeface="+mn-lt"/>
          <a:ea typeface="+mn-ea"/>
          <a:cs typeface="+mn-cs"/>
        </a:defRPr>
      </a:lvl4pPr>
      <a:lvl5pPr marL="2057400" indent="-228600" algn="l" rtl="0" fontAlgn="base">
        <a:spcBef>
          <a:spcPct val="20000"/>
        </a:spcBef>
        <a:spcAft>
          <a:spcPct val="0"/>
        </a:spcAft>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タイトル プレースホルダー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smtClean="0"/>
              <a:t>マスター タイトルの書式設定</a:t>
            </a:r>
          </a:p>
        </p:txBody>
      </p:sp>
      <p:sp>
        <p:nvSpPr>
          <p:cNvPr id="1027" name="テキスト プレースホルダー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ea typeface="+mn-ea"/>
                <a:cs typeface="+mn-cs"/>
              </a:defRPr>
            </a:lvl1pPr>
          </a:lstStyle>
          <a:p>
            <a:pPr>
              <a:defRPr/>
            </a:pPr>
            <a:fld id="{69C913A6-B8FD-4FDA-BA24-4B076254620E}" type="datetimeFigureOut">
              <a:rPr lang="ja-JP" altLang="en-US">
                <a:solidFill>
                  <a:prstClr val="black">
                    <a:tint val="75000"/>
                  </a:prstClr>
                </a:solidFill>
              </a:rPr>
              <a:pPr>
                <a:defRPr/>
              </a:pPr>
              <a:t>2014/11/4</a:t>
            </a:fld>
            <a:endParaRPr lang="ja-JP" altLang="en-US">
              <a:solidFill>
                <a:prstClr val="black">
                  <a:tint val="75000"/>
                </a:prstClr>
              </a:solidFill>
            </a:endParaRPr>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ja-JP" altLang="en-US">
              <a:solidFill>
                <a:prstClr val="black">
                  <a:tint val="75000"/>
                </a:prstClr>
              </a:solidFill>
            </a:endParaRPr>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ea typeface="+mn-ea"/>
                <a:cs typeface="+mn-cs"/>
              </a:defRPr>
            </a:lvl1pPr>
          </a:lstStyle>
          <a:p>
            <a:pPr>
              <a:defRPr/>
            </a:pPr>
            <a:fld id="{FFD00C33-EBF9-486D-96D0-210BD5CA5619}"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106358282"/>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ctr" rtl="0" fontAlgn="base">
        <a:spcBef>
          <a:spcPct val="0"/>
        </a:spcBef>
        <a:spcAft>
          <a:spcPct val="0"/>
        </a:spcAft>
        <a:defRPr kumimoji="1" sz="4400" kern="1200">
          <a:solidFill>
            <a:schemeClr val="tx1"/>
          </a:solidFill>
          <a:latin typeface="+mj-lt"/>
          <a:ea typeface="+mj-ea"/>
          <a:cs typeface="+mj-cs"/>
        </a:defRPr>
      </a:lvl1pPr>
      <a:lvl2pPr algn="ctr" rtl="0" fontAlgn="base">
        <a:spcBef>
          <a:spcPct val="0"/>
        </a:spcBef>
        <a:spcAft>
          <a:spcPct val="0"/>
        </a:spcAft>
        <a:defRPr kumimoji="1" sz="4400">
          <a:solidFill>
            <a:schemeClr val="tx1"/>
          </a:solidFill>
          <a:latin typeface="メイリオ" pitchFamily="50" charset="-128"/>
          <a:ea typeface="メイリオ" pitchFamily="50" charset="-128"/>
          <a:cs typeface="ヒラギノ角ゴ Pro W3"/>
        </a:defRPr>
      </a:lvl2pPr>
      <a:lvl3pPr algn="ctr" rtl="0" fontAlgn="base">
        <a:spcBef>
          <a:spcPct val="0"/>
        </a:spcBef>
        <a:spcAft>
          <a:spcPct val="0"/>
        </a:spcAft>
        <a:defRPr kumimoji="1" sz="4400">
          <a:solidFill>
            <a:schemeClr val="tx1"/>
          </a:solidFill>
          <a:latin typeface="メイリオ" pitchFamily="50" charset="-128"/>
          <a:ea typeface="メイリオ" pitchFamily="50" charset="-128"/>
          <a:cs typeface="ヒラギノ角ゴ Pro W3"/>
        </a:defRPr>
      </a:lvl3pPr>
      <a:lvl4pPr algn="ctr" rtl="0" fontAlgn="base">
        <a:spcBef>
          <a:spcPct val="0"/>
        </a:spcBef>
        <a:spcAft>
          <a:spcPct val="0"/>
        </a:spcAft>
        <a:defRPr kumimoji="1" sz="4400">
          <a:solidFill>
            <a:schemeClr val="tx1"/>
          </a:solidFill>
          <a:latin typeface="メイリオ" pitchFamily="50" charset="-128"/>
          <a:ea typeface="メイリオ" pitchFamily="50" charset="-128"/>
          <a:cs typeface="ヒラギノ角ゴ Pro W3"/>
        </a:defRPr>
      </a:lvl4pPr>
      <a:lvl5pPr algn="ctr" rtl="0" fontAlgn="base">
        <a:spcBef>
          <a:spcPct val="0"/>
        </a:spcBef>
        <a:spcAft>
          <a:spcPct val="0"/>
        </a:spcAft>
        <a:defRPr kumimoji="1" sz="4400">
          <a:solidFill>
            <a:schemeClr val="tx1"/>
          </a:solidFill>
          <a:latin typeface="メイリオ" pitchFamily="50" charset="-128"/>
          <a:ea typeface="メイリオ" pitchFamily="50" charset="-128"/>
          <a:cs typeface="ヒラギノ角ゴ Pro W3"/>
        </a:defRPr>
      </a:lvl5pPr>
      <a:lvl6pPr marL="457200" algn="ctr" rtl="0" fontAlgn="base">
        <a:spcBef>
          <a:spcPct val="0"/>
        </a:spcBef>
        <a:spcAft>
          <a:spcPct val="0"/>
        </a:spcAft>
        <a:defRPr kumimoji="1" sz="4400">
          <a:solidFill>
            <a:schemeClr val="tx1"/>
          </a:solidFill>
          <a:latin typeface="メイリオ" pitchFamily="50" charset="-128"/>
          <a:ea typeface="メイリオ" pitchFamily="50" charset="-128"/>
          <a:cs typeface="ヒラギノ角ゴ Pro W3"/>
        </a:defRPr>
      </a:lvl6pPr>
      <a:lvl7pPr marL="914400" algn="ctr" rtl="0" fontAlgn="base">
        <a:spcBef>
          <a:spcPct val="0"/>
        </a:spcBef>
        <a:spcAft>
          <a:spcPct val="0"/>
        </a:spcAft>
        <a:defRPr kumimoji="1" sz="4400">
          <a:solidFill>
            <a:schemeClr val="tx1"/>
          </a:solidFill>
          <a:latin typeface="メイリオ" pitchFamily="50" charset="-128"/>
          <a:ea typeface="メイリオ" pitchFamily="50" charset="-128"/>
          <a:cs typeface="ヒラギノ角ゴ Pro W3"/>
        </a:defRPr>
      </a:lvl7pPr>
      <a:lvl8pPr marL="1371600" algn="ctr" rtl="0" fontAlgn="base">
        <a:spcBef>
          <a:spcPct val="0"/>
        </a:spcBef>
        <a:spcAft>
          <a:spcPct val="0"/>
        </a:spcAft>
        <a:defRPr kumimoji="1" sz="4400">
          <a:solidFill>
            <a:schemeClr val="tx1"/>
          </a:solidFill>
          <a:latin typeface="メイリオ" pitchFamily="50" charset="-128"/>
          <a:ea typeface="メイリオ" pitchFamily="50" charset="-128"/>
          <a:cs typeface="ヒラギノ角ゴ Pro W3"/>
        </a:defRPr>
      </a:lvl8pPr>
      <a:lvl9pPr marL="1828800" algn="ctr" rtl="0" fontAlgn="base">
        <a:spcBef>
          <a:spcPct val="0"/>
        </a:spcBef>
        <a:spcAft>
          <a:spcPct val="0"/>
        </a:spcAft>
        <a:defRPr kumimoji="1" sz="4400">
          <a:solidFill>
            <a:schemeClr val="tx1"/>
          </a:solidFill>
          <a:latin typeface="メイリオ" pitchFamily="50" charset="-128"/>
          <a:ea typeface="メイリオ" pitchFamily="50" charset="-128"/>
          <a:cs typeface="ヒラギノ角ゴ Pro W3"/>
        </a:defRPr>
      </a:lvl9pPr>
    </p:titleStyle>
    <p:bodyStyle>
      <a:lvl1pPr marL="342900" indent="-342900" algn="l" rtl="0" fontAlgn="base">
        <a:spcBef>
          <a:spcPct val="20000"/>
        </a:spcBef>
        <a:spcAft>
          <a:spcPct val="0"/>
        </a:spcAft>
        <a:buFont typeface="Arial" pitchFamily="34" charset="0"/>
        <a:buChar char="•"/>
        <a:defRPr kumimoji="1" sz="3200" kern="1200">
          <a:solidFill>
            <a:schemeClr val="tx1"/>
          </a:solidFill>
          <a:latin typeface="+mn-lt"/>
          <a:ea typeface="+mn-ea"/>
          <a:cs typeface="+mn-cs"/>
        </a:defRPr>
      </a:lvl1pPr>
      <a:lvl2pPr marL="742950" indent="-285750" algn="l" rtl="0" fontAlgn="base">
        <a:spcBef>
          <a:spcPct val="20000"/>
        </a:spcBef>
        <a:spcAft>
          <a:spcPct val="0"/>
        </a:spcAft>
        <a:buFont typeface="Arial" pitchFamily="34" charset="0"/>
        <a:buChar char="–"/>
        <a:defRPr kumimoji="1" sz="2800" kern="1200">
          <a:solidFill>
            <a:schemeClr val="tx1"/>
          </a:solidFill>
          <a:latin typeface="+mn-lt"/>
          <a:ea typeface="+mn-ea"/>
          <a:cs typeface="+mn-cs"/>
        </a:defRPr>
      </a:lvl2pPr>
      <a:lvl3pPr marL="1143000" indent="-228600" algn="l" rtl="0" fontAlgn="base">
        <a:spcBef>
          <a:spcPct val="20000"/>
        </a:spcBef>
        <a:spcAft>
          <a:spcPct val="0"/>
        </a:spcAft>
        <a:buFont typeface="Arial" pitchFamily="34" charset="0"/>
        <a:buChar char="•"/>
        <a:defRPr kumimoji="1" sz="2400" kern="1200">
          <a:solidFill>
            <a:schemeClr val="tx1"/>
          </a:solidFill>
          <a:latin typeface="+mn-lt"/>
          <a:ea typeface="+mn-ea"/>
          <a:cs typeface="+mn-cs"/>
        </a:defRPr>
      </a:lvl3pPr>
      <a:lvl4pPr marL="1600200" indent="-228600" algn="l" rtl="0" fontAlgn="base">
        <a:spcBef>
          <a:spcPct val="20000"/>
        </a:spcBef>
        <a:spcAft>
          <a:spcPct val="0"/>
        </a:spcAft>
        <a:buFont typeface="Arial" pitchFamily="34" charset="0"/>
        <a:buChar char="–"/>
        <a:defRPr kumimoji="1" sz="2000" kern="1200">
          <a:solidFill>
            <a:schemeClr val="tx1"/>
          </a:solidFill>
          <a:latin typeface="+mn-lt"/>
          <a:ea typeface="+mn-ea"/>
          <a:cs typeface="+mn-cs"/>
        </a:defRPr>
      </a:lvl4pPr>
      <a:lvl5pPr marL="2057400" indent="-228600" algn="l" rtl="0" fontAlgn="base">
        <a:spcBef>
          <a:spcPct val="20000"/>
        </a:spcBef>
        <a:spcAft>
          <a:spcPct val="0"/>
        </a:spcAft>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2.png"/><Relationship Id="rId2" Type="http://schemas.openxmlformats.org/officeDocument/2006/relationships/hyperlink" Target="http://3.bp.blogspot.com/-O8-yumXNsYM/UZYkxR3NKLI/AAAAAAAATFI/gjlXzkiuQIo/s800/job_hisyo.png" TargetMode="External"/><Relationship Id="rId1" Type="http://schemas.openxmlformats.org/officeDocument/2006/relationships/slideLayout" Target="../slideLayouts/slideLayout57.xml"/><Relationship Id="rId6" Type="http://schemas.openxmlformats.org/officeDocument/2006/relationships/hyperlink" Target="http://4.bp.blogspot.com/-2dGCdgefAmc/USstWBkYHaI/AAAAAAAAOI8/5VMN7MJVKO0/s1600/obaasan03_smile.png" TargetMode="External"/><Relationship Id="rId5" Type="http://schemas.openxmlformats.org/officeDocument/2006/relationships/image" Target="../media/image1.png"/><Relationship Id="rId4" Type="http://schemas.openxmlformats.org/officeDocument/2006/relationships/hyperlink" Target="http://3.bp.blogspot.com/-Lfwwah4Ulq8/UaKluMJEZOI/AAAAAAAAT58/1ZModz1jTU8/s800/ojisan_cry.png"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1.bp.blogspot.com/-QTSap2aw790/U-8HEvQ0SyI/AAAAAAAAk-0/T6EzEDcf26o/s800/iryou_helper.png" TargetMode="External"/><Relationship Id="rId1" Type="http://schemas.openxmlformats.org/officeDocument/2006/relationships/slideLayout" Target="../slideLayouts/slideLayout57.xml"/><Relationship Id="rId5" Type="http://schemas.openxmlformats.org/officeDocument/2006/relationships/image" Target="../media/image9.png"/><Relationship Id="rId4" Type="http://schemas.openxmlformats.org/officeDocument/2006/relationships/hyperlink" Target="http://2.bp.blogspot.com/-lkoFMPPKLsw/UaKluyJ018I/AAAAAAAAT6Y/QpAxQYdBbwc/s800/ojisan_laugh.png"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7.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4.bp.blogspot.com/-Kn3xt1QJbC4/U8XkhrtnFsI/AAAAAAAAiyY/B3pjOEYdGHM/s800/pose_anshin_obaasan.png" TargetMode="External"/><Relationship Id="rId1" Type="http://schemas.openxmlformats.org/officeDocument/2006/relationships/slideLayout" Target="../slideLayouts/slideLayout57.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3.bp.blogspot.com/-O8-yumXNsYM/UZYkxR3NKLI/AAAAAAAATFI/gjlXzkiuQIo/s800/job_hisyo.png" TargetMode="External"/><Relationship Id="rId1" Type="http://schemas.openxmlformats.org/officeDocument/2006/relationships/slideLayout" Target="../slideLayouts/slideLayout57.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1.bp.blogspot.com/-vstlBbbIq1o/UaKlxPHlHHI/AAAAAAAAT7U/a9EomMgZfsI/s800/ojisan_think.png" TargetMode="External"/><Relationship Id="rId1" Type="http://schemas.openxmlformats.org/officeDocument/2006/relationships/slideLayout" Target="../slideLayouts/slideLayout57.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3.bp.blogspot.com/-2reNlOunluk/VCIkU7KPaVI/AAAAAAAAmnA/wR39Anfw-Po/s800/obasan11.png" TargetMode="External"/><Relationship Id="rId1" Type="http://schemas.openxmlformats.org/officeDocument/2006/relationships/slideLayout" Target="../slideLayouts/slideLayout57.xml"/><Relationship Id="rId5" Type="http://schemas.openxmlformats.org/officeDocument/2006/relationships/image" Target="../media/image10.png"/><Relationship Id="rId4" Type="http://schemas.openxmlformats.org/officeDocument/2006/relationships/hyperlink" Target="http://3.bp.blogspot.com/-O8-yumXNsYM/UZYkxR3NKLI/AAAAAAAATFI/gjlXzkiuQIo/s800/job_hisyo.png"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3.bp.blogspot.com/-O8-yumXNsYM/UZYkxR3NKLI/AAAAAAAATFI/gjlXzkiuQIo/s800/job_hisyo.png" TargetMode="External"/><Relationship Id="rId1" Type="http://schemas.openxmlformats.org/officeDocument/2006/relationships/slideLayout" Target="../slideLayouts/slideLayout57.xml"/><Relationship Id="rId5" Type="http://schemas.openxmlformats.org/officeDocument/2006/relationships/image" Target="../media/image15.png"/><Relationship Id="rId4" Type="http://schemas.openxmlformats.org/officeDocument/2006/relationships/hyperlink" Target="http://1.bp.blogspot.com/-vstlBbbIq1o/UaKlxPHlHHI/AAAAAAAAT7U/a9EomMgZfsI/s800/ojisan_think.png"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4.bp.blogspot.com/-Va3MZx8eWEY/UnXnR6Nu7mI/AAAAAAAAaL4/LKk9HcEVHxY/s800/kaden_laptop.png" TargetMode="External"/><Relationship Id="rId1" Type="http://schemas.openxmlformats.org/officeDocument/2006/relationships/slideLayout" Target="../slideLayouts/slideLayout57.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3.bp.blogspot.com/-Lfwwah4Ulq8/UaKluMJEZOI/AAAAAAAAT58/1ZModz1jTU8/s800/ojisan_cry.png" TargetMode="Externa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1.bp.blogspot.com/--64-VPFM3rk/VCIkjH4_VrI/AAAAAAAAmqU/6rKf618sQb0/s800/woman04.png" TargetMode="External"/><Relationship Id="rId1" Type="http://schemas.openxmlformats.org/officeDocument/2006/relationships/slideLayout" Target="../slideLayouts/slideLayout57.xml"/></Relationships>
</file>

<file path=ppt/slides/_rels/slide21.xml.rels><?xml version="1.0" encoding="UTF-8" standalone="yes"?>
<Relationships xmlns="http://schemas.openxmlformats.org/package/2006/relationships"><Relationship Id="rId8" Type="http://schemas.openxmlformats.org/officeDocument/2006/relationships/hyperlink" Target="http://1.bp.blogspot.com/-QTSap2aw790/U-8HEvQ0SyI/AAAAAAAAk-0/T6EzEDcf26o/s800/iryou_helper.png" TargetMode="External"/><Relationship Id="rId13" Type="http://schemas.openxmlformats.org/officeDocument/2006/relationships/image" Target="../media/image18.png"/><Relationship Id="rId18" Type="http://schemas.openxmlformats.org/officeDocument/2006/relationships/hyperlink" Target="http://4.bp.blogspot.com/-2dGCdgefAmc/USstWBkYHaI/AAAAAAAAOI8/5VMN7MJVKO0/s1600/obaasan03_smile.png" TargetMode="External"/><Relationship Id="rId3" Type="http://schemas.openxmlformats.org/officeDocument/2006/relationships/image" Target="../media/image3.png"/><Relationship Id="rId7" Type="http://schemas.openxmlformats.org/officeDocument/2006/relationships/image" Target="../media/image10.png"/><Relationship Id="rId12" Type="http://schemas.openxmlformats.org/officeDocument/2006/relationships/hyperlink" Target="http://1.bp.blogspot.com/--64-VPFM3rk/VCIkjH4_VrI/AAAAAAAAmqU/6rKf618sQb0/s800/woman04.png" TargetMode="External"/><Relationship Id="rId17" Type="http://schemas.openxmlformats.org/officeDocument/2006/relationships/image" Target="../media/image21.png"/><Relationship Id="rId2" Type="http://schemas.openxmlformats.org/officeDocument/2006/relationships/hyperlink" Target="http://3.bp.blogspot.com/-4Pa5XL5_qpM/UaKlwCe1BoI/AAAAAAAAT68/zfB2AD6KRVc/s800/ojisan_smile.png" TargetMode="External"/><Relationship Id="rId16" Type="http://schemas.openxmlformats.org/officeDocument/2006/relationships/hyperlink" Target="http://2.bp.blogspot.com/-knovyHZg03I/VCIke_a2CpI/AAAAAAAAmo8/jNHGWghG9nE/s800/ojisan06.png" TargetMode="External"/><Relationship Id="rId1" Type="http://schemas.openxmlformats.org/officeDocument/2006/relationships/slideLayout" Target="../slideLayouts/slideLayout57.xml"/><Relationship Id="rId6" Type="http://schemas.openxmlformats.org/officeDocument/2006/relationships/hyperlink" Target="http://3.bp.blogspot.com/-O8-yumXNsYM/UZYkxR3NKLI/AAAAAAAATFI/gjlXzkiuQIo/s800/job_hisyo.png" TargetMode="External"/><Relationship Id="rId11" Type="http://schemas.openxmlformats.org/officeDocument/2006/relationships/image" Target="../media/image16.png"/><Relationship Id="rId5" Type="http://schemas.openxmlformats.org/officeDocument/2006/relationships/image" Target="../media/image19.png"/><Relationship Id="rId15" Type="http://schemas.openxmlformats.org/officeDocument/2006/relationships/image" Target="../media/image20.png"/><Relationship Id="rId10" Type="http://schemas.openxmlformats.org/officeDocument/2006/relationships/hyperlink" Target="http://3.bp.blogspot.com/-2reNlOunluk/VCIkU7KPaVI/AAAAAAAAmnA/wR39Anfw-Po/s800/obasan11.png" TargetMode="External"/><Relationship Id="rId19" Type="http://schemas.openxmlformats.org/officeDocument/2006/relationships/image" Target="../media/image12.png"/><Relationship Id="rId4" Type="http://schemas.openxmlformats.org/officeDocument/2006/relationships/hyperlink" Target="http://4.bp.blogspot.com/-Va3MZx8eWEY/UnXnR6Nu7mI/AAAAAAAAaL4/LKk9HcEVHxY/s800/kaden_laptop.png" TargetMode="External"/><Relationship Id="rId9" Type="http://schemas.openxmlformats.org/officeDocument/2006/relationships/image" Target="../media/image7.png"/><Relationship Id="rId14" Type="http://schemas.openxmlformats.org/officeDocument/2006/relationships/hyperlink" Target="http://3.bp.blogspot.com/-g2aQPCfLjiQ/VCIkbdVr6TI/AAAAAAAAmoU/OqQbRraAcoc/s800/ojisan01.png"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4.bp.blogspot.com/-_T2l9k754DY/USsuZvECpGI/AAAAAAAAOJs/1H7fehR1yJk/s1600/obaasan04_cry.png" TargetMode="External"/><Relationship Id="rId1" Type="http://schemas.openxmlformats.org/officeDocument/2006/relationships/slideLayout" Target="../slideLayouts/slideLayout57.xml"/><Relationship Id="rId5" Type="http://schemas.openxmlformats.org/officeDocument/2006/relationships/image" Target="../media/image22.png"/><Relationship Id="rId4" Type="http://schemas.openxmlformats.org/officeDocument/2006/relationships/hyperlink" Target="http://1.bp.blogspot.com/-09n7cRkmTVs/UaKlt4bk30I/AAAAAAAAT54/ho_UOwyVGjs/s800/ojisan_angry.png" TargetMode="External"/></Relationships>
</file>

<file path=ppt/slides/_rels/slide23.xml.rels><?xml version="1.0" encoding="UTF-8" standalone="yes"?>
<Relationships xmlns="http://schemas.openxmlformats.org/package/2006/relationships"><Relationship Id="rId8" Type="http://schemas.openxmlformats.org/officeDocument/2006/relationships/hyperlink" Target="http://1.bp.blogspot.com/-QTSap2aw790/U-8HEvQ0SyI/AAAAAAAAk-0/T6EzEDcf26o/s800/iryou_helper.png" TargetMode="External"/><Relationship Id="rId13" Type="http://schemas.openxmlformats.org/officeDocument/2006/relationships/image" Target="../media/image18.png"/><Relationship Id="rId18" Type="http://schemas.openxmlformats.org/officeDocument/2006/relationships/hyperlink" Target="http://4.bp.blogspot.com/-2dGCdgefAmc/USstWBkYHaI/AAAAAAAAOI8/5VMN7MJVKO0/s1600/obaasan03_smile.png" TargetMode="External"/><Relationship Id="rId3" Type="http://schemas.openxmlformats.org/officeDocument/2006/relationships/image" Target="../media/image3.png"/><Relationship Id="rId7" Type="http://schemas.openxmlformats.org/officeDocument/2006/relationships/image" Target="../media/image10.png"/><Relationship Id="rId12" Type="http://schemas.openxmlformats.org/officeDocument/2006/relationships/hyperlink" Target="http://1.bp.blogspot.com/--64-VPFM3rk/VCIkjH4_VrI/AAAAAAAAmqU/6rKf618sQb0/s800/woman04.png" TargetMode="External"/><Relationship Id="rId17" Type="http://schemas.openxmlformats.org/officeDocument/2006/relationships/image" Target="../media/image21.png"/><Relationship Id="rId2" Type="http://schemas.openxmlformats.org/officeDocument/2006/relationships/hyperlink" Target="http://3.bp.blogspot.com/-4Pa5XL5_qpM/UaKlwCe1BoI/AAAAAAAAT68/zfB2AD6KRVc/s800/ojisan_smile.png" TargetMode="External"/><Relationship Id="rId16" Type="http://schemas.openxmlformats.org/officeDocument/2006/relationships/hyperlink" Target="http://2.bp.blogspot.com/-knovyHZg03I/VCIke_a2CpI/AAAAAAAAmo8/jNHGWghG9nE/s800/ojisan06.png" TargetMode="External"/><Relationship Id="rId1" Type="http://schemas.openxmlformats.org/officeDocument/2006/relationships/slideLayout" Target="../slideLayouts/slideLayout57.xml"/><Relationship Id="rId6" Type="http://schemas.openxmlformats.org/officeDocument/2006/relationships/hyperlink" Target="http://3.bp.blogspot.com/-O8-yumXNsYM/UZYkxR3NKLI/AAAAAAAATFI/gjlXzkiuQIo/s800/job_hisyo.png" TargetMode="External"/><Relationship Id="rId11" Type="http://schemas.openxmlformats.org/officeDocument/2006/relationships/image" Target="../media/image16.png"/><Relationship Id="rId5" Type="http://schemas.openxmlformats.org/officeDocument/2006/relationships/image" Target="../media/image19.png"/><Relationship Id="rId15" Type="http://schemas.openxmlformats.org/officeDocument/2006/relationships/image" Target="../media/image20.png"/><Relationship Id="rId10" Type="http://schemas.openxmlformats.org/officeDocument/2006/relationships/hyperlink" Target="http://3.bp.blogspot.com/-2reNlOunluk/VCIkU7KPaVI/AAAAAAAAmnA/wR39Anfw-Po/s800/obasan11.png" TargetMode="External"/><Relationship Id="rId19" Type="http://schemas.openxmlformats.org/officeDocument/2006/relationships/image" Target="../media/image12.png"/><Relationship Id="rId4" Type="http://schemas.openxmlformats.org/officeDocument/2006/relationships/hyperlink" Target="http://4.bp.blogspot.com/-Va3MZx8eWEY/UnXnR6Nu7mI/AAAAAAAAaL4/LKk9HcEVHxY/s800/kaden_laptop.png" TargetMode="External"/><Relationship Id="rId9" Type="http://schemas.openxmlformats.org/officeDocument/2006/relationships/image" Target="../media/image7.png"/><Relationship Id="rId14" Type="http://schemas.openxmlformats.org/officeDocument/2006/relationships/hyperlink" Target="http://3.bp.blogspot.com/-g2aQPCfLjiQ/VCIkbdVr6TI/AAAAAAAAmoU/OqQbRraAcoc/s800/ojisan01.png"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3.bp.blogspot.com/-XKxHEJ-k9Kw/UpGGx1p6ZLI/AAAAAAAAa_o/cfwCwac0wCU/s800/genki_obaasan_nimotsu.png" TargetMode="External"/><Relationship Id="rId1" Type="http://schemas.openxmlformats.org/officeDocument/2006/relationships/slideLayout" Target="../slideLayouts/slideLayout13.xml"/><Relationship Id="rId5" Type="http://schemas.openxmlformats.org/officeDocument/2006/relationships/image" Target="../media/image3.png"/><Relationship Id="rId4" Type="http://schemas.openxmlformats.org/officeDocument/2006/relationships/hyperlink" Target="http://3.bp.blogspot.com/-4Pa5XL5_qpM/UaKlwCe1BoI/AAAAAAAAT68/zfB2AD6KRVc/s800/ojisan_smile.png"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2.bp.blogspot.com/-YF-igEpbw0I/UaKlvjCXtdI/AAAAAAAAT6s/x8-ZL3pprYs/s800/ojisan_shock.png" TargetMode="External"/><Relationship Id="rId1" Type="http://schemas.openxmlformats.org/officeDocument/2006/relationships/slideLayout" Target="../slideLayouts/slideLayout24.xml"/><Relationship Id="rId5" Type="http://schemas.openxmlformats.org/officeDocument/2006/relationships/image" Target="../media/image5.png"/><Relationship Id="rId4" Type="http://schemas.openxmlformats.org/officeDocument/2006/relationships/hyperlink" Target="http://4.bp.blogspot.com/-_T2l9k754DY/USsuZvECpGI/AAAAAAAAOJs/1H7fehR1yJk/s1600/obaasan04_cry.png"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2.bp.blogspot.com/-tFr2N14djm8/USs3LPJKcAI/AAAAAAAAORE/f2Ec2b8elJc/s1600/obaasan_think.png" TargetMode="External"/><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1.bp.blogspot.com/-QTSap2aw790/U-8HEvQ0SyI/AAAAAAAAk-0/T6EzEDcf26o/s800/iryou_helper.png" TargetMode="External"/><Relationship Id="rId1" Type="http://schemas.openxmlformats.org/officeDocument/2006/relationships/slideLayout" Target="../slideLayouts/slideLayout35.xml"/><Relationship Id="rId5" Type="http://schemas.openxmlformats.org/officeDocument/2006/relationships/image" Target="../media/image8.png"/><Relationship Id="rId4" Type="http://schemas.openxmlformats.org/officeDocument/2006/relationships/hyperlink" Target="http://1.bp.blogspot.com/-EfZp4BOFymQ/USs2-YtwNrI/AAAAAAAAOQU/7NAGlBXgXb4/s1600/obaasan_idea.png"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2.bp.blogspot.com/-lkoFMPPKLsw/UaKluyJ018I/AAAAAAAAT6Y/QpAxQYdBbwc/s800/ojisan_laugh.png" TargetMode="External"/><Relationship Id="rId1" Type="http://schemas.openxmlformats.org/officeDocument/2006/relationships/slideLayout" Target="../slideLayouts/slideLayout35.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3.bp.blogspot.com/-O8-yumXNsYM/UZYkxR3NKLI/AAAAAAAATFI/gjlXzkiuQIo/s800/job_hisyo.png" TargetMode="External"/><Relationship Id="rId1" Type="http://schemas.openxmlformats.org/officeDocument/2006/relationships/slideLayout" Target="../slideLayouts/slideLayout46.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コンテンツ プレースホルダー 2"/>
          <p:cNvSpPr>
            <a:spLocks noGrp="1"/>
          </p:cNvSpPr>
          <p:nvPr>
            <p:ph idx="1"/>
          </p:nvPr>
        </p:nvSpPr>
        <p:spPr>
          <a:xfrm>
            <a:off x="457200" y="1600200"/>
            <a:ext cx="8229600" cy="4525963"/>
          </a:xfrm>
        </p:spPr>
        <p:txBody>
          <a:bodyPr/>
          <a:lstStyle/>
          <a:p>
            <a:pPr marL="0" indent="0" algn="ctr">
              <a:buFont typeface="Arial" pitchFamily="34" charset="0"/>
              <a:buNone/>
            </a:pPr>
            <a:r>
              <a:rPr lang="ja-JP" altLang="en-US" sz="4400" dirty="0" smtClean="0"/>
              <a:t>事例</a:t>
            </a:r>
            <a:endParaRPr lang="en-US" altLang="ja-JP" sz="4400" dirty="0" smtClean="0"/>
          </a:p>
          <a:p>
            <a:pPr marL="0" indent="0">
              <a:buFont typeface="Arial" pitchFamily="34" charset="0"/>
              <a:buNone/>
            </a:pPr>
            <a:endParaRPr lang="en-US" altLang="ja-JP" dirty="0" smtClean="0"/>
          </a:p>
          <a:p>
            <a:pPr marL="0" indent="0" algn="ctr">
              <a:buFont typeface="Arial" pitchFamily="34" charset="0"/>
              <a:buNone/>
            </a:pPr>
            <a:r>
              <a:rPr lang="en-US" altLang="ja-JP" sz="4400" dirty="0" smtClean="0"/>
              <a:t>A</a:t>
            </a:r>
            <a:r>
              <a:rPr lang="ja-JP" altLang="en-US" sz="4400" dirty="0" smtClean="0"/>
              <a:t>さん　</a:t>
            </a:r>
            <a:r>
              <a:rPr lang="en-US" altLang="ja-JP" sz="4400" dirty="0" smtClean="0"/>
              <a:t>50</a:t>
            </a:r>
            <a:r>
              <a:rPr lang="ja-JP" altLang="en-US" sz="4400" dirty="0" smtClean="0"/>
              <a:t>代　男性　</a:t>
            </a:r>
          </a:p>
        </p:txBody>
      </p:sp>
      <p:sp>
        <p:nvSpPr>
          <p:cNvPr id="2" name="正方形/長方形 1"/>
          <p:cNvSpPr/>
          <p:nvPr/>
        </p:nvSpPr>
        <p:spPr>
          <a:xfrm>
            <a:off x="7164288" y="260648"/>
            <a:ext cx="1800200" cy="648072"/>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dirty="0" smtClean="0">
                <a:solidFill>
                  <a:schemeClr val="tx1"/>
                </a:solidFill>
                <a:latin typeface="ＭＳ 明朝" panose="02020609040205080304" pitchFamily="17" charset="-128"/>
                <a:ea typeface="ＭＳ 明朝" panose="02020609040205080304" pitchFamily="17" charset="-128"/>
              </a:rPr>
              <a:t>資料４－２</a:t>
            </a:r>
            <a:endParaRPr kumimoji="1" lang="ja-JP" altLang="en-US" sz="2400" dirty="0">
              <a:solidFill>
                <a:schemeClr val="tx1"/>
              </a:solidFill>
              <a:latin typeface="ＭＳ 明朝" panose="02020609040205080304" pitchFamily="17" charset="-128"/>
              <a:ea typeface="ＭＳ 明朝" panose="02020609040205080304" pitchFamily="17" charset="-128"/>
            </a:endParaRPr>
          </a:p>
        </p:txBody>
      </p:sp>
    </p:spTree>
    <p:extLst>
      <p:ext uri="{BB962C8B-B14F-4D97-AF65-F5344CB8AC3E}">
        <p14:creationId xmlns:p14="http://schemas.microsoft.com/office/powerpoint/2010/main" val="36588083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pPr algn="l"/>
            <a:r>
              <a:rPr kumimoji="1" lang="en-US" altLang="ja-JP" dirty="0" smtClean="0"/>
              <a:t>A</a:t>
            </a:r>
            <a:r>
              <a:rPr kumimoji="1" lang="ja-JP" altLang="en-US" dirty="0" smtClean="0"/>
              <a:t>さん</a:t>
            </a:r>
            <a:endParaRPr kumimoji="1" lang="ja-JP" altLang="en-US" dirty="0"/>
          </a:p>
        </p:txBody>
      </p:sp>
      <p:sp>
        <p:nvSpPr>
          <p:cNvPr id="3" name="コンテンツ プレースホルダー 2"/>
          <p:cNvSpPr>
            <a:spLocks noGrp="1"/>
          </p:cNvSpPr>
          <p:nvPr>
            <p:ph idx="1"/>
          </p:nvPr>
        </p:nvSpPr>
        <p:spPr>
          <a:xfrm>
            <a:off x="446856" y="1600200"/>
            <a:ext cx="8229600" cy="4525963"/>
          </a:xfrm>
        </p:spPr>
        <p:txBody>
          <a:bodyPr/>
          <a:lstStyle/>
          <a:p>
            <a:pPr marL="0" indent="0">
              <a:buNone/>
            </a:pPr>
            <a:r>
              <a:rPr lang="en-US" altLang="ja-JP" dirty="0" smtClean="0"/>
              <a:t>A</a:t>
            </a:r>
            <a:r>
              <a:rPr lang="ja-JP" altLang="en-US" dirty="0" err="1" smtClean="0"/>
              <a:t>さんが</a:t>
            </a:r>
            <a:r>
              <a:rPr lang="ja-JP" altLang="en-US" dirty="0" smtClean="0"/>
              <a:t>相談支援事業所に連絡をすると、自宅で話をしましょうと</a:t>
            </a:r>
            <a:r>
              <a:rPr lang="ja-JP" altLang="en-US" dirty="0"/>
              <a:t>のこと</a:t>
            </a:r>
            <a:r>
              <a:rPr lang="ja-JP" altLang="en-US" dirty="0" smtClean="0"/>
              <a:t>。数日後、</a:t>
            </a:r>
            <a:r>
              <a:rPr lang="en-US" altLang="ja-JP" dirty="0" smtClean="0"/>
              <a:t>A</a:t>
            </a:r>
            <a:r>
              <a:rPr lang="ja-JP" altLang="en-US" dirty="0" err="1" smtClean="0"/>
              <a:t>さんと</a:t>
            </a:r>
            <a:r>
              <a:rPr lang="ja-JP" altLang="en-US" dirty="0" smtClean="0"/>
              <a:t>お母さんは、自宅で相談</a:t>
            </a:r>
            <a:r>
              <a:rPr lang="ja-JP" altLang="en-US" dirty="0"/>
              <a:t>支援</a:t>
            </a:r>
            <a:r>
              <a:rPr lang="ja-JP" altLang="en-US" dirty="0" smtClean="0"/>
              <a:t>専門員</a:t>
            </a:r>
            <a:r>
              <a:rPr lang="ja-JP" altLang="en-US" dirty="0"/>
              <a:t>さん</a:t>
            </a:r>
            <a:r>
              <a:rPr lang="ja-JP" altLang="en-US" dirty="0" smtClean="0"/>
              <a:t>と話をしました。これ</a:t>
            </a:r>
            <a:r>
              <a:rPr lang="ja-JP" altLang="en-US" dirty="0"/>
              <a:t>まで</a:t>
            </a:r>
            <a:r>
              <a:rPr lang="ja-JP" altLang="en-US" dirty="0" smtClean="0"/>
              <a:t>の経緯、これからの不安など、いろいろと話をしました。</a:t>
            </a:r>
            <a:endParaRPr lang="en-US" altLang="ja-JP" dirty="0" smtClean="0"/>
          </a:p>
        </p:txBody>
      </p:sp>
      <p:pic>
        <p:nvPicPr>
          <p:cNvPr id="4" name="Picture 4" descr="秘書の女性のイラスト">
            <a:hlinkClick r:id="rId2"/>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50000"/>
          <a:stretch/>
        </p:blipFill>
        <p:spPr bwMode="auto">
          <a:xfrm>
            <a:off x="5904309" y="4221088"/>
            <a:ext cx="2124075" cy="2381250"/>
          </a:xfrm>
          <a:prstGeom prst="rect">
            <a:avLst/>
          </a:prstGeom>
          <a:noFill/>
          <a:extLst>
            <a:ext uri="{909E8E84-426E-40DD-AFC4-6F175D3DCCD1}">
              <a14:hiddenFill xmlns:a14="http://schemas.microsoft.com/office/drawing/2010/main">
                <a:solidFill>
                  <a:srgbClr val="FFFFFF"/>
                </a:solidFill>
              </a14:hiddenFill>
            </a:ext>
          </a:extLst>
        </p:spPr>
      </p:pic>
      <p:pic>
        <p:nvPicPr>
          <p:cNvPr id="10242" name="Picture 2" descr="おじさんの表情のイラスト「泣いた顔」">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91680" y="4125837"/>
            <a:ext cx="2238375" cy="2571751"/>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おばあさんのイラスト「笑顔」">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35896" y="4338421"/>
            <a:ext cx="2009775" cy="2381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42879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pPr algn="l"/>
            <a:r>
              <a:rPr kumimoji="1" lang="en-US" altLang="ja-JP" dirty="0" smtClean="0"/>
              <a:t>A</a:t>
            </a:r>
            <a:r>
              <a:rPr kumimoji="1" lang="ja-JP" altLang="en-US" dirty="0" smtClean="0"/>
              <a:t>さん</a:t>
            </a:r>
            <a:endParaRPr kumimoji="1" lang="ja-JP" altLang="en-US" dirty="0"/>
          </a:p>
        </p:txBody>
      </p:sp>
      <p:sp>
        <p:nvSpPr>
          <p:cNvPr id="3" name="コンテンツ プレースホルダー 2"/>
          <p:cNvSpPr>
            <a:spLocks noGrp="1"/>
          </p:cNvSpPr>
          <p:nvPr>
            <p:ph idx="1"/>
          </p:nvPr>
        </p:nvSpPr>
        <p:spPr>
          <a:xfrm>
            <a:off x="446856" y="1600200"/>
            <a:ext cx="8229600" cy="4525963"/>
          </a:xfrm>
        </p:spPr>
        <p:txBody>
          <a:bodyPr/>
          <a:lstStyle/>
          <a:p>
            <a:pPr marL="0" indent="0">
              <a:buNone/>
            </a:pPr>
            <a:r>
              <a:rPr lang="ja-JP" altLang="en-US" dirty="0" smtClean="0"/>
              <a:t>話の</a:t>
            </a:r>
            <a:r>
              <a:rPr lang="ja-JP" altLang="en-US" dirty="0" smtClean="0"/>
              <a:t>中で、実はヘルパーさんに手伝ってもらうことに不安があるということも話しました。まずは週１日から始めてみようという提案を受け、そのようにすることにしました。</a:t>
            </a:r>
            <a:endParaRPr lang="en-US" altLang="ja-JP" dirty="0" smtClean="0"/>
          </a:p>
        </p:txBody>
      </p:sp>
      <p:pic>
        <p:nvPicPr>
          <p:cNvPr id="4" name="Picture 2" descr="ヘルパーさんのイラスト">
            <a:hlinkClick r:id="rId2"/>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8848" t="-2310" r="17199" b="57844"/>
          <a:stretch/>
        </p:blipFill>
        <p:spPr bwMode="auto">
          <a:xfrm>
            <a:off x="5492499" y="3941029"/>
            <a:ext cx="1637071" cy="2013237"/>
          </a:xfrm>
          <a:prstGeom prst="rect">
            <a:avLst/>
          </a:prstGeom>
          <a:noFill/>
          <a:extLst>
            <a:ext uri="{909E8E84-426E-40DD-AFC4-6F175D3DCCD1}">
              <a14:hiddenFill xmlns:a14="http://schemas.microsoft.com/office/drawing/2010/main">
                <a:solidFill>
                  <a:srgbClr val="FFFFFF"/>
                </a:solidFill>
              </a14:hiddenFill>
            </a:ext>
          </a:extLst>
        </p:spPr>
      </p:pic>
      <p:pic>
        <p:nvPicPr>
          <p:cNvPr id="11266" name="Picture 2" descr="おじさんの表情のイラスト「笑った顔」">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19672" y="3738634"/>
            <a:ext cx="2238375" cy="2571751"/>
          </a:xfrm>
          <a:prstGeom prst="rect">
            <a:avLst/>
          </a:prstGeom>
          <a:noFill/>
          <a:extLst>
            <a:ext uri="{909E8E84-426E-40DD-AFC4-6F175D3DCCD1}">
              <a14:hiddenFill xmlns:a14="http://schemas.microsoft.com/office/drawing/2010/main">
                <a:solidFill>
                  <a:srgbClr val="FFFFFF"/>
                </a:solidFill>
              </a14:hiddenFill>
            </a:ext>
          </a:extLst>
        </p:spPr>
      </p:pic>
      <p:sp>
        <p:nvSpPr>
          <p:cNvPr id="8" name="角丸四角形 7"/>
          <p:cNvSpPr/>
          <p:nvPr/>
        </p:nvSpPr>
        <p:spPr>
          <a:xfrm>
            <a:off x="5220072" y="5954266"/>
            <a:ext cx="2160240" cy="49907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400" dirty="0" smtClean="0"/>
              <a:t>ヘルパーさん</a:t>
            </a:r>
            <a:endParaRPr kumimoji="1" lang="ja-JP" altLang="en-US" sz="2400" dirty="0"/>
          </a:p>
        </p:txBody>
      </p:sp>
      <p:sp>
        <p:nvSpPr>
          <p:cNvPr id="10" name="角丸四角形 9"/>
          <p:cNvSpPr/>
          <p:nvPr/>
        </p:nvSpPr>
        <p:spPr>
          <a:xfrm>
            <a:off x="5004048" y="3645024"/>
            <a:ext cx="2520280" cy="499070"/>
          </a:xfrm>
          <a:prstGeom prst="round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400" dirty="0" smtClean="0">
                <a:latin typeface="富士ポップ" panose="040F0709000000000000" pitchFamily="49" charset="-128"/>
                <a:ea typeface="富士ポップ" panose="040F0709000000000000" pitchFamily="49" charset="-128"/>
              </a:rPr>
              <a:t>週</a:t>
            </a:r>
            <a:r>
              <a:rPr kumimoji="1" lang="en-US" altLang="ja-JP" sz="2400" dirty="0" smtClean="0">
                <a:latin typeface="富士ポップ" panose="040F0709000000000000" pitchFamily="49" charset="-128"/>
                <a:ea typeface="富士ポップ" panose="040F0709000000000000" pitchFamily="49" charset="-128"/>
              </a:rPr>
              <a:t>1</a:t>
            </a:r>
            <a:r>
              <a:rPr kumimoji="1" lang="ja-JP" altLang="en-US" sz="2400" dirty="0" smtClean="0">
                <a:latin typeface="富士ポップ" panose="040F0709000000000000" pitchFamily="49" charset="-128"/>
                <a:ea typeface="富士ポップ" panose="040F0709000000000000" pitchFamily="49" charset="-128"/>
              </a:rPr>
              <a:t>回から</a:t>
            </a:r>
            <a:r>
              <a:rPr kumimoji="1" lang="en-US" altLang="ja-JP" sz="2400" dirty="0" smtClean="0">
                <a:latin typeface="富士ポップ" panose="040F0709000000000000" pitchFamily="49" charset="-128"/>
                <a:ea typeface="富士ポップ" panose="040F0709000000000000" pitchFamily="49" charset="-128"/>
              </a:rPr>
              <a:t>OK</a:t>
            </a:r>
            <a:r>
              <a:rPr kumimoji="1" lang="ja-JP" altLang="en-US" sz="2400" dirty="0" smtClean="0">
                <a:latin typeface="富士ポップ" panose="040F0709000000000000" pitchFamily="49" charset="-128"/>
                <a:ea typeface="富士ポップ" panose="040F0709000000000000" pitchFamily="49" charset="-128"/>
              </a:rPr>
              <a:t>！</a:t>
            </a:r>
            <a:endParaRPr kumimoji="1" lang="ja-JP" altLang="en-US" sz="2400" dirty="0">
              <a:latin typeface="富士ポップ" panose="040F0709000000000000" pitchFamily="49" charset="-128"/>
              <a:ea typeface="富士ポップ" panose="040F0709000000000000" pitchFamily="49" charset="-128"/>
            </a:endParaRPr>
          </a:p>
        </p:txBody>
      </p:sp>
    </p:spTree>
    <p:extLst>
      <p:ext uri="{BB962C8B-B14F-4D97-AF65-F5344CB8AC3E}">
        <p14:creationId xmlns:p14="http://schemas.microsoft.com/office/powerpoint/2010/main" val="28718455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pPr algn="l"/>
            <a:r>
              <a:rPr kumimoji="1" lang="en-US" altLang="ja-JP" dirty="0" smtClean="0"/>
              <a:t>A</a:t>
            </a:r>
            <a:r>
              <a:rPr kumimoji="1" lang="ja-JP" altLang="en-US" dirty="0" smtClean="0"/>
              <a:t>さん</a:t>
            </a:r>
            <a:endParaRPr kumimoji="1" lang="ja-JP" altLang="en-US" dirty="0"/>
          </a:p>
        </p:txBody>
      </p:sp>
      <p:sp>
        <p:nvSpPr>
          <p:cNvPr id="3" name="コンテンツ プレースホルダー 2"/>
          <p:cNvSpPr>
            <a:spLocks noGrp="1"/>
          </p:cNvSpPr>
          <p:nvPr>
            <p:ph idx="1"/>
          </p:nvPr>
        </p:nvSpPr>
        <p:spPr/>
        <p:txBody>
          <a:bodyPr/>
          <a:lstStyle/>
          <a:p>
            <a:pPr marL="0" indent="0">
              <a:buNone/>
            </a:pPr>
            <a:r>
              <a:rPr lang="ja-JP" altLang="en-US" dirty="0"/>
              <a:t>相談支援専門員</a:t>
            </a:r>
            <a:r>
              <a:rPr lang="ja-JP" altLang="en-US" dirty="0" smtClean="0"/>
              <a:t>さん</a:t>
            </a:r>
            <a:r>
              <a:rPr lang="ja-JP" altLang="en-US" dirty="0"/>
              <a:t>によって</a:t>
            </a:r>
            <a:r>
              <a:rPr lang="ja-JP" altLang="en-US" dirty="0" smtClean="0"/>
              <a:t>、ヘルパーさんに週に１回、水曜日に</a:t>
            </a:r>
            <a:r>
              <a:rPr lang="ja-JP" altLang="en-US" dirty="0"/>
              <a:t>１</a:t>
            </a:r>
            <a:r>
              <a:rPr lang="ja-JP" altLang="en-US" dirty="0" smtClean="0"/>
              <a:t>時間、部屋の片づけを手伝ってもらう「サービス等利用計画案」がつくられました。区にも提出されました。</a:t>
            </a:r>
            <a:endParaRPr lang="en-US" altLang="ja-JP" dirty="0" smtClean="0"/>
          </a:p>
          <a:p>
            <a:pPr marL="0" indent="0">
              <a:buNone/>
            </a:pPr>
            <a:endParaRPr lang="en-US" altLang="ja-JP" dirty="0"/>
          </a:p>
          <a:p>
            <a:pPr marL="0" indent="0">
              <a:buNone/>
            </a:pPr>
            <a:r>
              <a:rPr lang="ja-JP" altLang="en-US" dirty="0" smtClean="0"/>
              <a:t>また、</a:t>
            </a:r>
            <a:r>
              <a:rPr lang="en-US" altLang="ja-JP" dirty="0" smtClean="0"/>
              <a:t>A</a:t>
            </a:r>
            <a:r>
              <a:rPr lang="ja-JP" altLang="en-US" dirty="0" err="1" smtClean="0"/>
              <a:t>さんの</a:t>
            </a:r>
            <a:r>
              <a:rPr lang="ja-JP" altLang="en-US" dirty="0" smtClean="0"/>
              <a:t>自宅の近くに依頼を受けてくれる事業所も見つかりました。</a:t>
            </a:r>
            <a:endParaRPr lang="en-US" altLang="ja-JP" dirty="0" smtClean="0"/>
          </a:p>
        </p:txBody>
      </p:sp>
    </p:spTree>
    <p:extLst>
      <p:ext uri="{BB962C8B-B14F-4D97-AF65-F5344CB8AC3E}">
        <p14:creationId xmlns:p14="http://schemas.microsoft.com/office/powerpoint/2010/main" val="136152007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pPr algn="l"/>
            <a:r>
              <a:rPr kumimoji="1" lang="en-US" altLang="ja-JP" dirty="0" smtClean="0"/>
              <a:t>A</a:t>
            </a:r>
            <a:r>
              <a:rPr kumimoji="1" lang="ja-JP" altLang="en-US" dirty="0" smtClean="0"/>
              <a:t>さん</a:t>
            </a:r>
            <a:endParaRPr kumimoji="1" lang="ja-JP" altLang="en-US" dirty="0"/>
          </a:p>
        </p:txBody>
      </p:sp>
      <p:sp>
        <p:nvSpPr>
          <p:cNvPr id="3" name="コンテンツ プレースホルダー 2"/>
          <p:cNvSpPr>
            <a:spLocks noGrp="1"/>
          </p:cNvSpPr>
          <p:nvPr>
            <p:ph idx="1"/>
          </p:nvPr>
        </p:nvSpPr>
        <p:spPr/>
        <p:txBody>
          <a:bodyPr/>
          <a:lstStyle/>
          <a:p>
            <a:pPr marL="0" indent="0">
              <a:buNone/>
            </a:pPr>
            <a:r>
              <a:rPr lang="ja-JP" altLang="en-US" dirty="0" smtClean="0"/>
              <a:t>そのあとヘルパーさんと自宅で顔合わせをし、利用する曜日や時間帯を細かく調整。事業所名も入った「サービス等利用計画」がつくられ、いよいよサービスが始まりました。</a:t>
            </a:r>
            <a:endParaRPr lang="en-US" altLang="ja-JP" dirty="0" smtClean="0"/>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57450" y="3715197"/>
            <a:ext cx="4229100" cy="2992686"/>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9343851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pPr algn="l"/>
            <a:r>
              <a:rPr kumimoji="1" lang="en-US" altLang="ja-JP" dirty="0" smtClean="0"/>
              <a:t>A</a:t>
            </a:r>
            <a:r>
              <a:rPr kumimoji="1" lang="ja-JP" altLang="en-US" dirty="0" smtClean="0"/>
              <a:t>さん</a:t>
            </a:r>
            <a:endParaRPr kumimoji="1" lang="ja-JP" altLang="en-US" dirty="0"/>
          </a:p>
        </p:txBody>
      </p:sp>
      <p:sp>
        <p:nvSpPr>
          <p:cNvPr id="3" name="コンテンツ プレースホルダー 2"/>
          <p:cNvSpPr>
            <a:spLocks noGrp="1"/>
          </p:cNvSpPr>
          <p:nvPr>
            <p:ph idx="1"/>
          </p:nvPr>
        </p:nvSpPr>
        <p:spPr/>
        <p:txBody>
          <a:bodyPr/>
          <a:lstStyle/>
          <a:p>
            <a:pPr marL="0" indent="0">
              <a:buNone/>
            </a:pPr>
            <a:r>
              <a:rPr lang="en-US" altLang="ja-JP" dirty="0" smtClean="0"/>
              <a:t>A</a:t>
            </a:r>
            <a:r>
              <a:rPr lang="ja-JP" altLang="en-US" dirty="0" smtClean="0"/>
              <a:t>さんは、ヘルパーさんの支援に最初は緊張していましたが、ヘルパーさんの気さくな性格も手伝って、少しずつ慣れていくことができました。</a:t>
            </a:r>
            <a:endParaRPr lang="en-US" altLang="ja-JP" dirty="0" smtClean="0"/>
          </a:p>
          <a:p>
            <a:pPr marL="0" indent="0">
              <a:buNone/>
            </a:pPr>
            <a:endParaRPr lang="en-US" altLang="ja-JP" sz="1800" dirty="0"/>
          </a:p>
          <a:p>
            <a:pPr marL="0" indent="0">
              <a:buNone/>
            </a:pPr>
            <a:r>
              <a:rPr lang="ja-JP" altLang="en-US" dirty="0" smtClean="0"/>
              <a:t>お母さんも、これからのことに</a:t>
            </a:r>
            <a:endParaRPr lang="en-US" altLang="ja-JP" dirty="0" smtClean="0"/>
          </a:p>
          <a:p>
            <a:pPr marL="0" indent="0">
              <a:buNone/>
            </a:pPr>
            <a:r>
              <a:rPr lang="ja-JP" altLang="en-US" dirty="0" smtClean="0"/>
              <a:t>少しずつ安心感を覚えるように</a:t>
            </a:r>
            <a:endParaRPr lang="en-US" altLang="ja-JP" dirty="0" smtClean="0"/>
          </a:p>
          <a:p>
            <a:pPr marL="0" indent="0">
              <a:buNone/>
            </a:pPr>
            <a:r>
              <a:rPr lang="ja-JP" altLang="en-US" dirty="0" smtClean="0"/>
              <a:t>なりました。</a:t>
            </a:r>
            <a:endParaRPr lang="en-US" altLang="ja-JP" dirty="0" smtClean="0"/>
          </a:p>
        </p:txBody>
      </p:sp>
      <p:pic>
        <p:nvPicPr>
          <p:cNvPr id="12290" name="Picture 2" descr="安心しているお婆さんのイラスト">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43124" y="3717032"/>
            <a:ext cx="2600876" cy="28738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502974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pPr algn="l"/>
            <a:r>
              <a:rPr kumimoji="1" lang="en-US" altLang="ja-JP" dirty="0" smtClean="0"/>
              <a:t>A</a:t>
            </a:r>
            <a:r>
              <a:rPr kumimoji="1" lang="ja-JP" altLang="en-US" dirty="0" smtClean="0"/>
              <a:t>さん</a:t>
            </a:r>
            <a:endParaRPr kumimoji="1" lang="ja-JP" altLang="en-US" dirty="0"/>
          </a:p>
        </p:txBody>
      </p:sp>
      <p:sp>
        <p:nvSpPr>
          <p:cNvPr id="3" name="コンテンツ プレースホルダー 2"/>
          <p:cNvSpPr>
            <a:spLocks noGrp="1"/>
          </p:cNvSpPr>
          <p:nvPr>
            <p:ph idx="1"/>
          </p:nvPr>
        </p:nvSpPr>
        <p:spPr/>
        <p:txBody>
          <a:bodyPr/>
          <a:lstStyle/>
          <a:p>
            <a:pPr marL="0" indent="0">
              <a:buNone/>
            </a:pPr>
            <a:r>
              <a:rPr lang="ja-JP" altLang="en-US" dirty="0" smtClean="0"/>
              <a:t>ヘルパーさんの支援の一方で、相談支援専門員さんからの働きかけもありました。ヘルパーさんにお願いすることを増やせることや、体調管理、日中の過ごし方など他にも一緒に考えられることなどが伝えられました。</a:t>
            </a:r>
            <a:endParaRPr lang="en-US" altLang="ja-JP" dirty="0" smtClean="0"/>
          </a:p>
          <a:p>
            <a:pPr marL="0" indent="0">
              <a:buNone/>
            </a:pPr>
            <a:endParaRPr lang="en-US" altLang="ja-JP" dirty="0"/>
          </a:p>
          <a:p>
            <a:pPr marL="0" indent="0">
              <a:buNone/>
            </a:pPr>
            <a:r>
              <a:rPr lang="ja-JP" altLang="en-US" dirty="0" smtClean="0"/>
              <a:t>話し合った内容は「モニタリング</a:t>
            </a:r>
            <a:endParaRPr lang="en-US" altLang="ja-JP" dirty="0" smtClean="0"/>
          </a:p>
          <a:p>
            <a:pPr marL="0" indent="0">
              <a:buNone/>
            </a:pPr>
            <a:r>
              <a:rPr lang="ja-JP" altLang="en-US" dirty="0" smtClean="0"/>
              <a:t>報告書」に整理されました。</a:t>
            </a:r>
            <a:endParaRPr lang="en-US" altLang="ja-JP" dirty="0" smtClean="0"/>
          </a:p>
        </p:txBody>
      </p:sp>
      <p:pic>
        <p:nvPicPr>
          <p:cNvPr id="4" name="Picture 4" descr="秘書の女性のイラスト">
            <a:hlinkClick r:id="rId2"/>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50000"/>
          <a:stretch/>
        </p:blipFill>
        <p:spPr bwMode="auto">
          <a:xfrm>
            <a:off x="6804248" y="4403232"/>
            <a:ext cx="1944216" cy="21796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474062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pPr algn="l"/>
            <a:r>
              <a:rPr kumimoji="1" lang="en-US" altLang="ja-JP" dirty="0" smtClean="0"/>
              <a:t>A</a:t>
            </a:r>
            <a:r>
              <a:rPr kumimoji="1" lang="ja-JP" altLang="en-US" dirty="0" smtClean="0"/>
              <a:t>さん</a:t>
            </a:r>
            <a:endParaRPr kumimoji="1" lang="ja-JP" altLang="en-US" dirty="0"/>
          </a:p>
        </p:txBody>
      </p:sp>
      <p:sp>
        <p:nvSpPr>
          <p:cNvPr id="3" name="コンテンツ プレースホルダー 2"/>
          <p:cNvSpPr>
            <a:spLocks noGrp="1"/>
          </p:cNvSpPr>
          <p:nvPr>
            <p:ph idx="1"/>
          </p:nvPr>
        </p:nvSpPr>
        <p:spPr/>
        <p:txBody>
          <a:bodyPr/>
          <a:lstStyle/>
          <a:p>
            <a:pPr marL="0" indent="0">
              <a:buNone/>
            </a:pPr>
            <a:r>
              <a:rPr lang="ja-JP" altLang="en-US" dirty="0" smtClean="0"/>
              <a:t>３か月ほど経ったころ、</a:t>
            </a:r>
            <a:r>
              <a:rPr lang="en-US" altLang="ja-JP" dirty="0" smtClean="0"/>
              <a:t>A</a:t>
            </a:r>
            <a:r>
              <a:rPr lang="ja-JP" altLang="en-US" dirty="0" err="1" smtClean="0"/>
              <a:t>さん</a:t>
            </a:r>
            <a:r>
              <a:rPr lang="ja-JP" altLang="en-US" dirty="0" smtClean="0"/>
              <a:t>からヘルパーさんに「やっぱり</a:t>
            </a:r>
            <a:r>
              <a:rPr lang="en-US" altLang="ja-JP" dirty="0" smtClean="0"/>
              <a:t>…</a:t>
            </a:r>
            <a:r>
              <a:rPr lang="ja-JP" altLang="en-US" dirty="0" smtClean="0"/>
              <a:t>おれ、仕事がしたいよ」という話がありました。</a:t>
            </a:r>
            <a:endParaRPr lang="en-US" altLang="ja-JP" dirty="0" smtClean="0"/>
          </a:p>
          <a:p>
            <a:pPr marL="0" indent="0">
              <a:buNone/>
            </a:pPr>
            <a:r>
              <a:rPr lang="ja-JP" altLang="en-US" dirty="0" smtClean="0"/>
              <a:t>相談支援専門員さんよりヘルパーさんのほうが、なんだか話しやすかったそうです。</a:t>
            </a:r>
            <a:endParaRPr lang="en-US" altLang="ja-JP" dirty="0" smtClean="0"/>
          </a:p>
          <a:p>
            <a:pPr marL="0" indent="0">
              <a:buNone/>
            </a:pPr>
            <a:endParaRPr lang="en-US" altLang="ja-JP" sz="1800" dirty="0"/>
          </a:p>
          <a:p>
            <a:pPr marL="0" indent="0">
              <a:buNone/>
            </a:pPr>
            <a:r>
              <a:rPr lang="ja-JP" altLang="en-US" dirty="0" smtClean="0"/>
              <a:t>ヘルパーさんは</a:t>
            </a:r>
            <a:r>
              <a:rPr lang="en-US" altLang="ja-JP" dirty="0" smtClean="0"/>
              <a:t>A</a:t>
            </a:r>
            <a:r>
              <a:rPr lang="ja-JP" altLang="en-US" dirty="0" err="1" smtClean="0"/>
              <a:t>さんに</a:t>
            </a:r>
            <a:endParaRPr lang="en-US" altLang="ja-JP" dirty="0" smtClean="0"/>
          </a:p>
          <a:p>
            <a:pPr marL="0" indent="0">
              <a:buNone/>
            </a:pPr>
            <a:r>
              <a:rPr lang="ja-JP" altLang="en-US" dirty="0" smtClean="0"/>
              <a:t>「上司に相談してみるね」</a:t>
            </a:r>
            <a:endParaRPr lang="en-US" altLang="ja-JP" dirty="0" smtClean="0"/>
          </a:p>
          <a:p>
            <a:pPr marL="0" indent="0">
              <a:buNone/>
            </a:pPr>
            <a:r>
              <a:rPr lang="ja-JP" altLang="en-US" dirty="0" smtClean="0"/>
              <a:t>と返しました。</a:t>
            </a:r>
            <a:endParaRPr lang="en-US" altLang="ja-JP" dirty="0" smtClean="0"/>
          </a:p>
        </p:txBody>
      </p:sp>
      <p:pic>
        <p:nvPicPr>
          <p:cNvPr id="14338" name="Picture 2" descr="おじさんの表情のイラスト「悩んだ顔」">
            <a:hlinkClick r:id="rId2"/>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25634"/>
          <a:stretch/>
        </p:blipFill>
        <p:spPr bwMode="auto">
          <a:xfrm>
            <a:off x="7020272" y="4725144"/>
            <a:ext cx="2238375" cy="1912507"/>
          </a:xfrm>
          <a:prstGeom prst="rect">
            <a:avLst/>
          </a:prstGeom>
          <a:noFill/>
          <a:extLst>
            <a:ext uri="{909E8E84-426E-40DD-AFC4-6F175D3DCCD1}">
              <a14:hiddenFill xmlns:a14="http://schemas.microsoft.com/office/drawing/2010/main">
                <a:solidFill>
                  <a:srgbClr val="FFFFFF"/>
                </a:solidFill>
              </a14:hiddenFill>
            </a:ext>
          </a:extLst>
        </p:spPr>
      </p:pic>
      <p:sp>
        <p:nvSpPr>
          <p:cNvPr id="4" name="角丸四角形吹き出し 3"/>
          <p:cNvSpPr/>
          <p:nvPr/>
        </p:nvSpPr>
        <p:spPr>
          <a:xfrm>
            <a:off x="5436096" y="4533195"/>
            <a:ext cx="1944216" cy="1080120"/>
          </a:xfrm>
          <a:prstGeom prst="wedgeRoundRectCallout">
            <a:avLst>
              <a:gd name="adj1" fmla="val 57436"/>
              <a:gd name="adj2" fmla="val 33826"/>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dirty="0" smtClean="0"/>
              <a:t>やっぱり</a:t>
            </a:r>
            <a:r>
              <a:rPr kumimoji="1" lang="en-US" altLang="ja-JP" dirty="0" smtClean="0"/>
              <a:t>…</a:t>
            </a:r>
            <a:r>
              <a:rPr kumimoji="1" lang="ja-JP" altLang="en-US" dirty="0" smtClean="0"/>
              <a:t>おれ</a:t>
            </a:r>
            <a:endParaRPr kumimoji="1" lang="en-US" altLang="ja-JP" dirty="0" smtClean="0"/>
          </a:p>
          <a:p>
            <a:pPr algn="ctr"/>
            <a:r>
              <a:rPr kumimoji="1" lang="ja-JP" altLang="en-US" dirty="0" smtClean="0"/>
              <a:t>仕事がしたい</a:t>
            </a:r>
            <a:r>
              <a:rPr lang="ja-JP" altLang="en-US" dirty="0"/>
              <a:t>よ</a:t>
            </a:r>
            <a:endParaRPr kumimoji="1" lang="ja-JP" altLang="en-US" dirty="0"/>
          </a:p>
        </p:txBody>
      </p:sp>
    </p:spTree>
    <p:extLst>
      <p:ext uri="{BB962C8B-B14F-4D97-AF65-F5344CB8AC3E}">
        <p14:creationId xmlns:p14="http://schemas.microsoft.com/office/powerpoint/2010/main" val="173981152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pPr algn="l"/>
            <a:r>
              <a:rPr kumimoji="1" lang="en-US" altLang="ja-JP" dirty="0" smtClean="0"/>
              <a:t>A</a:t>
            </a:r>
            <a:r>
              <a:rPr kumimoji="1" lang="ja-JP" altLang="en-US" dirty="0" smtClean="0"/>
              <a:t>さん</a:t>
            </a:r>
            <a:endParaRPr kumimoji="1" lang="ja-JP" altLang="en-US" dirty="0"/>
          </a:p>
        </p:txBody>
      </p:sp>
      <p:sp>
        <p:nvSpPr>
          <p:cNvPr id="3" name="コンテンツ プレースホルダー 2"/>
          <p:cNvSpPr>
            <a:spLocks noGrp="1"/>
          </p:cNvSpPr>
          <p:nvPr>
            <p:ph idx="1"/>
          </p:nvPr>
        </p:nvSpPr>
        <p:spPr/>
        <p:txBody>
          <a:bodyPr/>
          <a:lstStyle/>
          <a:p>
            <a:pPr marL="0" indent="0">
              <a:buNone/>
            </a:pPr>
            <a:r>
              <a:rPr lang="ja-JP" altLang="en-US" dirty="0" smtClean="0"/>
              <a:t>サービス提供責任者さんは、ヘルパーさんからの相談を受け、</a:t>
            </a:r>
            <a:r>
              <a:rPr lang="en-US" altLang="ja-JP" dirty="0" smtClean="0"/>
              <a:t>A</a:t>
            </a:r>
            <a:r>
              <a:rPr lang="ja-JP" altLang="en-US" dirty="0" err="1" smtClean="0"/>
              <a:t>さん</a:t>
            </a:r>
            <a:r>
              <a:rPr lang="ja-JP" altLang="en-US" dirty="0" smtClean="0"/>
              <a:t>了解のうえ、相談支援専門員さんに仕事のことを伝えました。</a:t>
            </a:r>
            <a:endParaRPr lang="en-US" altLang="ja-JP" dirty="0" smtClean="0"/>
          </a:p>
        </p:txBody>
      </p:sp>
      <p:pic>
        <p:nvPicPr>
          <p:cNvPr id="16388" name="Picture 4" descr="おばさんのアイコン11">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36096" y="3662879"/>
            <a:ext cx="1872208" cy="187220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秘書の女性のイラスト">
            <a:hlinkClick r:id="rId4"/>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b="50000"/>
          <a:stretch/>
        </p:blipFill>
        <p:spPr bwMode="auto">
          <a:xfrm>
            <a:off x="1763688" y="3652874"/>
            <a:ext cx="1944216" cy="2179614"/>
          </a:xfrm>
          <a:prstGeom prst="rect">
            <a:avLst/>
          </a:prstGeom>
          <a:noFill/>
          <a:extLst>
            <a:ext uri="{909E8E84-426E-40DD-AFC4-6F175D3DCCD1}">
              <a14:hiddenFill xmlns:a14="http://schemas.microsoft.com/office/drawing/2010/main">
                <a:solidFill>
                  <a:srgbClr val="FFFFFF"/>
                </a:solidFill>
              </a14:hiddenFill>
            </a:ext>
          </a:extLst>
        </p:spPr>
      </p:pic>
      <p:sp>
        <p:nvSpPr>
          <p:cNvPr id="7" name="角丸四角形 6"/>
          <p:cNvSpPr/>
          <p:nvPr/>
        </p:nvSpPr>
        <p:spPr>
          <a:xfrm>
            <a:off x="4716016" y="5521388"/>
            <a:ext cx="3240360" cy="49907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400" dirty="0" smtClean="0"/>
              <a:t>サービス提供責任者</a:t>
            </a:r>
            <a:endParaRPr kumimoji="1" lang="ja-JP" altLang="en-US" sz="2400" dirty="0"/>
          </a:p>
        </p:txBody>
      </p:sp>
      <p:sp>
        <p:nvSpPr>
          <p:cNvPr id="8" name="角丸四角形吹き出し 7"/>
          <p:cNvSpPr/>
          <p:nvPr/>
        </p:nvSpPr>
        <p:spPr>
          <a:xfrm>
            <a:off x="3491880" y="3453075"/>
            <a:ext cx="1944216" cy="1289606"/>
          </a:xfrm>
          <a:prstGeom prst="wedgeRoundRectCallout">
            <a:avLst>
              <a:gd name="adj1" fmla="val 57436"/>
              <a:gd name="adj2" fmla="val 33826"/>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r>
              <a:rPr lang="en-US" altLang="ja-JP" dirty="0" smtClean="0"/>
              <a:t>A</a:t>
            </a:r>
            <a:r>
              <a:rPr lang="ja-JP" altLang="en-US" dirty="0" smtClean="0"/>
              <a:t>さん、仕事がしたいと、うちのヘルパーに話されたようです</a:t>
            </a:r>
            <a:endParaRPr kumimoji="1" lang="ja-JP" altLang="en-US" dirty="0"/>
          </a:p>
        </p:txBody>
      </p:sp>
    </p:spTree>
    <p:extLst>
      <p:ext uri="{BB962C8B-B14F-4D97-AF65-F5344CB8AC3E}">
        <p14:creationId xmlns:p14="http://schemas.microsoft.com/office/powerpoint/2010/main" val="390938410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pPr algn="l"/>
            <a:r>
              <a:rPr kumimoji="1" lang="en-US" altLang="ja-JP" dirty="0" smtClean="0"/>
              <a:t>A</a:t>
            </a:r>
            <a:r>
              <a:rPr kumimoji="1" lang="ja-JP" altLang="en-US" dirty="0" smtClean="0"/>
              <a:t>さん</a:t>
            </a:r>
            <a:endParaRPr kumimoji="1" lang="ja-JP" altLang="en-US" dirty="0"/>
          </a:p>
        </p:txBody>
      </p:sp>
      <p:sp>
        <p:nvSpPr>
          <p:cNvPr id="3" name="コンテンツ プレースホルダー 2"/>
          <p:cNvSpPr>
            <a:spLocks noGrp="1"/>
          </p:cNvSpPr>
          <p:nvPr>
            <p:ph idx="1"/>
          </p:nvPr>
        </p:nvSpPr>
        <p:spPr/>
        <p:txBody>
          <a:bodyPr/>
          <a:lstStyle/>
          <a:p>
            <a:pPr marL="0" indent="0">
              <a:buNone/>
            </a:pPr>
            <a:r>
              <a:rPr lang="ja-JP" altLang="en-US" dirty="0" smtClean="0"/>
              <a:t>相談支援専門員さんは</a:t>
            </a:r>
            <a:r>
              <a:rPr lang="en-US" altLang="ja-JP" dirty="0" smtClean="0"/>
              <a:t>A</a:t>
            </a:r>
            <a:r>
              <a:rPr lang="ja-JP" altLang="en-US" dirty="0" err="1" smtClean="0"/>
              <a:t>さんを</a:t>
            </a:r>
            <a:r>
              <a:rPr lang="ja-JP" altLang="en-US" dirty="0" smtClean="0"/>
              <a:t>訪ね、仕事への思いを聞きました。</a:t>
            </a:r>
            <a:r>
              <a:rPr lang="en-US" altLang="ja-JP" dirty="0" smtClean="0"/>
              <a:t>A</a:t>
            </a:r>
            <a:r>
              <a:rPr lang="ja-JP" altLang="en-US" dirty="0" err="1" smtClean="0"/>
              <a:t>さん</a:t>
            </a:r>
            <a:r>
              <a:rPr lang="ja-JP" altLang="en-US" dirty="0" smtClean="0"/>
              <a:t>からは、今まで生活のことでいっぱいだったけれど、本当は社会の一員として仕事をしたい、でもどうしていいか分からないという思いが語られました。</a:t>
            </a:r>
            <a:endParaRPr lang="en-US" altLang="ja-JP" dirty="0" smtClean="0"/>
          </a:p>
        </p:txBody>
      </p:sp>
      <p:pic>
        <p:nvPicPr>
          <p:cNvPr id="4" name="Picture 4" descr="秘書の女性のイラスト">
            <a:hlinkClick r:id="rId2"/>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56914"/>
          <a:stretch/>
        </p:blipFill>
        <p:spPr bwMode="auto">
          <a:xfrm>
            <a:off x="2051720" y="4437112"/>
            <a:ext cx="1913596" cy="184867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おじさんの表情のイラスト「悩んだ顔」">
            <a:hlinkClick r:id="rId4"/>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b="25634"/>
          <a:stretch/>
        </p:blipFill>
        <p:spPr bwMode="auto">
          <a:xfrm>
            <a:off x="5429969" y="4369408"/>
            <a:ext cx="2238375" cy="1912507"/>
          </a:xfrm>
          <a:prstGeom prst="rect">
            <a:avLst/>
          </a:prstGeom>
          <a:noFill/>
          <a:extLst>
            <a:ext uri="{909E8E84-426E-40DD-AFC4-6F175D3DCCD1}">
              <a14:hiddenFill xmlns:a14="http://schemas.microsoft.com/office/drawing/2010/main">
                <a:solidFill>
                  <a:srgbClr val="FFFFFF"/>
                </a:solidFill>
              </a14:hiddenFill>
            </a:ext>
          </a:extLst>
        </p:spPr>
      </p:pic>
      <p:sp>
        <p:nvSpPr>
          <p:cNvPr id="6" name="角丸四角形吹き出し 5"/>
          <p:cNvSpPr/>
          <p:nvPr/>
        </p:nvSpPr>
        <p:spPr>
          <a:xfrm>
            <a:off x="3779912" y="4150572"/>
            <a:ext cx="1944216" cy="1289606"/>
          </a:xfrm>
          <a:prstGeom prst="wedgeRoundRectCallout">
            <a:avLst>
              <a:gd name="adj1" fmla="val 57436"/>
              <a:gd name="adj2" fmla="val 33826"/>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r>
              <a:rPr kumimoji="1" lang="ja-JP" altLang="en-US" dirty="0" smtClean="0"/>
              <a:t>仕事がしたいけれど、どうしていいか分からなかったんです</a:t>
            </a:r>
            <a:r>
              <a:rPr kumimoji="1" lang="en-US" altLang="ja-JP" dirty="0" smtClean="0"/>
              <a:t>…</a:t>
            </a:r>
            <a:endParaRPr kumimoji="1" lang="ja-JP" altLang="en-US" dirty="0"/>
          </a:p>
        </p:txBody>
      </p:sp>
    </p:spTree>
    <p:extLst>
      <p:ext uri="{BB962C8B-B14F-4D97-AF65-F5344CB8AC3E}">
        <p14:creationId xmlns:p14="http://schemas.microsoft.com/office/powerpoint/2010/main" val="232304561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pPr algn="l"/>
            <a:r>
              <a:rPr kumimoji="1" lang="en-US" altLang="ja-JP" dirty="0" smtClean="0"/>
              <a:t>A</a:t>
            </a:r>
            <a:r>
              <a:rPr kumimoji="1" lang="ja-JP" altLang="en-US" dirty="0" smtClean="0"/>
              <a:t>さん</a:t>
            </a:r>
            <a:endParaRPr kumimoji="1" lang="ja-JP" altLang="en-US" dirty="0"/>
          </a:p>
        </p:txBody>
      </p:sp>
      <p:sp>
        <p:nvSpPr>
          <p:cNvPr id="3" name="コンテンツ プレースホルダー 2"/>
          <p:cNvSpPr>
            <a:spLocks noGrp="1"/>
          </p:cNvSpPr>
          <p:nvPr>
            <p:ph idx="1"/>
          </p:nvPr>
        </p:nvSpPr>
        <p:spPr/>
        <p:txBody>
          <a:bodyPr/>
          <a:lstStyle/>
          <a:p>
            <a:pPr marL="0" indent="0">
              <a:buNone/>
            </a:pPr>
            <a:r>
              <a:rPr lang="en-US" altLang="ja-JP" dirty="0" smtClean="0"/>
              <a:t>A</a:t>
            </a:r>
            <a:r>
              <a:rPr lang="ja-JP" altLang="en-US" dirty="0" err="1" smtClean="0"/>
              <a:t>さんと</a:t>
            </a:r>
            <a:r>
              <a:rPr lang="ja-JP" altLang="en-US" dirty="0" smtClean="0"/>
              <a:t>相談支援専門員さんとは何回かこの件で話をし、まずはマヒやうつ病のことに理解のある職場で、負担</a:t>
            </a:r>
            <a:r>
              <a:rPr lang="ja-JP" altLang="en-US" dirty="0"/>
              <a:t>の少ない</a:t>
            </a:r>
            <a:r>
              <a:rPr lang="ja-JP" altLang="en-US" dirty="0" smtClean="0"/>
              <a:t>仕事をしみようという結果に辿りつきました。</a:t>
            </a:r>
            <a:endParaRPr lang="en-US" altLang="ja-JP" dirty="0" smtClean="0"/>
          </a:p>
          <a:p>
            <a:pPr marL="0" indent="0">
              <a:buNone/>
            </a:pPr>
            <a:endParaRPr lang="en-US" altLang="ja-JP" dirty="0"/>
          </a:p>
          <a:p>
            <a:pPr marL="0" indent="0">
              <a:buNone/>
            </a:pPr>
            <a:r>
              <a:rPr lang="ja-JP" altLang="en-US" dirty="0" smtClean="0"/>
              <a:t>仕事の内容は、普段からなじみの</a:t>
            </a:r>
            <a:endParaRPr lang="en-US" altLang="ja-JP" dirty="0" smtClean="0"/>
          </a:p>
          <a:p>
            <a:pPr marL="0" indent="0">
              <a:buNone/>
            </a:pPr>
            <a:r>
              <a:rPr lang="ja-JP" altLang="en-US" dirty="0" smtClean="0"/>
              <a:t>あるパソコンの分解・組立の仕事</a:t>
            </a:r>
            <a:endParaRPr lang="en-US" altLang="ja-JP" dirty="0" smtClean="0"/>
          </a:p>
          <a:p>
            <a:pPr marL="0" indent="0">
              <a:buNone/>
            </a:pPr>
            <a:r>
              <a:rPr lang="ja-JP" altLang="en-US" dirty="0" smtClean="0"/>
              <a:t>を選択することにしました。</a:t>
            </a:r>
            <a:endParaRPr lang="en-US" altLang="ja-JP" dirty="0" smtClean="0"/>
          </a:p>
        </p:txBody>
      </p:sp>
      <p:pic>
        <p:nvPicPr>
          <p:cNvPr id="17410" name="Picture 2" descr="ノートパソコンのイラスト">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88224" y="4437113"/>
            <a:ext cx="2173827" cy="17281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420237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pPr algn="l"/>
            <a:r>
              <a:rPr kumimoji="1" lang="en-US" altLang="ja-JP" dirty="0" smtClean="0"/>
              <a:t>A</a:t>
            </a:r>
            <a:r>
              <a:rPr kumimoji="1" lang="ja-JP" altLang="en-US" dirty="0" smtClean="0"/>
              <a:t>さん</a:t>
            </a:r>
            <a:endParaRPr kumimoji="1" lang="ja-JP" altLang="en-US" dirty="0"/>
          </a:p>
        </p:txBody>
      </p:sp>
      <p:sp>
        <p:nvSpPr>
          <p:cNvPr id="3" name="コンテンツ プレースホルダー 2"/>
          <p:cNvSpPr>
            <a:spLocks noGrp="1"/>
          </p:cNvSpPr>
          <p:nvPr>
            <p:ph idx="1"/>
          </p:nvPr>
        </p:nvSpPr>
        <p:spPr/>
        <p:txBody>
          <a:bodyPr/>
          <a:lstStyle/>
          <a:p>
            <a:pPr marL="0" indent="0">
              <a:buNone/>
            </a:pPr>
            <a:r>
              <a:rPr kumimoji="1" lang="en-US" altLang="ja-JP" dirty="0" smtClean="0"/>
              <a:t>A</a:t>
            </a:r>
            <a:r>
              <a:rPr kumimoji="1" lang="ja-JP" altLang="en-US" dirty="0" err="1" smtClean="0"/>
              <a:t>さんは</a:t>
            </a:r>
            <a:r>
              <a:rPr lang="en-US" altLang="ja-JP" dirty="0"/>
              <a:t>40</a:t>
            </a:r>
            <a:r>
              <a:rPr kumimoji="1" lang="ja-JP" altLang="en-US" dirty="0" smtClean="0"/>
              <a:t>代のときに交通事故に遭い、左半身マヒなどの後遺症が残り、うつ病も患うようになりました。</a:t>
            </a:r>
            <a:endParaRPr lang="en-US" altLang="ja-JP" sz="1800" dirty="0"/>
          </a:p>
        </p:txBody>
      </p:sp>
      <p:pic>
        <p:nvPicPr>
          <p:cNvPr id="2050" name="Picture 2" descr="おじさんの表情のイラスト「泣いた顔」">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13745" y="3717032"/>
            <a:ext cx="2238375" cy="25717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749933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pPr algn="l"/>
            <a:r>
              <a:rPr kumimoji="1" lang="en-US" altLang="ja-JP" dirty="0" smtClean="0"/>
              <a:t>A</a:t>
            </a:r>
            <a:r>
              <a:rPr kumimoji="1" lang="ja-JP" altLang="en-US" dirty="0" smtClean="0"/>
              <a:t>さん</a:t>
            </a:r>
            <a:endParaRPr kumimoji="1" lang="ja-JP" altLang="en-US" dirty="0"/>
          </a:p>
        </p:txBody>
      </p:sp>
      <p:sp>
        <p:nvSpPr>
          <p:cNvPr id="3" name="コンテンツ プレースホルダー 2"/>
          <p:cNvSpPr>
            <a:spLocks noGrp="1"/>
          </p:cNvSpPr>
          <p:nvPr>
            <p:ph idx="1"/>
          </p:nvPr>
        </p:nvSpPr>
        <p:spPr/>
        <p:txBody>
          <a:bodyPr/>
          <a:lstStyle/>
          <a:p>
            <a:pPr marL="0" indent="0">
              <a:buNone/>
            </a:pPr>
            <a:r>
              <a:rPr lang="en-US" altLang="ja-JP" dirty="0" smtClean="0"/>
              <a:t>A</a:t>
            </a:r>
            <a:r>
              <a:rPr lang="ja-JP" altLang="en-US" dirty="0" err="1" smtClean="0"/>
              <a:t>さんと</a:t>
            </a:r>
            <a:r>
              <a:rPr lang="ja-JP" altLang="en-US" dirty="0" smtClean="0"/>
              <a:t>相談支援専門員さんは、パソコンの事業所を利用することが内容に入った「サービス等利用計画案」を一緒にまとめました。</a:t>
            </a:r>
            <a:endParaRPr lang="en-US" altLang="ja-JP" dirty="0" smtClean="0"/>
          </a:p>
          <a:p>
            <a:pPr marL="0" indent="0">
              <a:buNone/>
            </a:pPr>
            <a:endParaRPr lang="en-US" altLang="ja-JP" sz="1800" dirty="0"/>
          </a:p>
          <a:p>
            <a:pPr marL="0" indent="0">
              <a:buNone/>
            </a:pPr>
            <a:r>
              <a:rPr lang="ja-JP" altLang="en-US" dirty="0"/>
              <a:t>並行</a:t>
            </a:r>
            <a:r>
              <a:rPr lang="ja-JP" altLang="en-US" dirty="0" smtClean="0"/>
              <a:t>して、保健師さんを再び</a:t>
            </a:r>
            <a:endParaRPr lang="en-US" altLang="ja-JP" dirty="0" smtClean="0"/>
          </a:p>
          <a:p>
            <a:pPr marL="0" indent="0">
              <a:buNone/>
            </a:pPr>
            <a:r>
              <a:rPr lang="ja-JP" altLang="en-US" dirty="0" smtClean="0"/>
              <a:t>訪ね、就労継続</a:t>
            </a:r>
            <a:r>
              <a:rPr lang="en-US" altLang="ja-JP" dirty="0" smtClean="0"/>
              <a:t>B</a:t>
            </a:r>
            <a:r>
              <a:rPr lang="ja-JP" altLang="en-US" dirty="0" smtClean="0"/>
              <a:t>型支援事業所</a:t>
            </a:r>
            <a:endParaRPr lang="en-US" altLang="ja-JP" dirty="0" smtClean="0"/>
          </a:p>
          <a:p>
            <a:pPr marL="0" indent="0">
              <a:buNone/>
            </a:pPr>
            <a:r>
              <a:rPr lang="ja-JP" altLang="en-US" dirty="0" smtClean="0"/>
              <a:t>の申請をしました。</a:t>
            </a:r>
            <a:endParaRPr lang="en-US" altLang="ja-JP" dirty="0" smtClean="0"/>
          </a:p>
        </p:txBody>
      </p:sp>
      <p:pic>
        <p:nvPicPr>
          <p:cNvPr id="20482" name="Picture 2" descr="女性のアイコン4">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4288" y="4509120"/>
            <a:ext cx="1619250" cy="1619251"/>
          </a:xfrm>
          <a:prstGeom prst="rect">
            <a:avLst/>
          </a:prstGeom>
          <a:noFill/>
          <a:extLst>
            <a:ext uri="{909E8E84-426E-40DD-AFC4-6F175D3DCCD1}">
              <a14:hiddenFill xmlns:a14="http://schemas.microsoft.com/office/drawing/2010/main">
                <a:solidFill>
                  <a:srgbClr val="FFFFFF"/>
                </a:solidFill>
              </a14:hiddenFill>
            </a:ext>
          </a:extLst>
        </p:spPr>
      </p:pic>
      <p:sp>
        <p:nvSpPr>
          <p:cNvPr id="5" name="角丸四角形 4"/>
          <p:cNvSpPr/>
          <p:nvPr/>
        </p:nvSpPr>
        <p:spPr>
          <a:xfrm>
            <a:off x="7020272" y="6133862"/>
            <a:ext cx="1944216" cy="49907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400" dirty="0" smtClean="0"/>
              <a:t>保健師</a:t>
            </a:r>
            <a:endParaRPr kumimoji="1" lang="ja-JP" altLang="en-US" sz="2400" dirty="0"/>
          </a:p>
        </p:txBody>
      </p:sp>
      <p:sp>
        <p:nvSpPr>
          <p:cNvPr id="6" name="角丸四角形吹き出し 5"/>
          <p:cNvSpPr/>
          <p:nvPr/>
        </p:nvSpPr>
        <p:spPr>
          <a:xfrm>
            <a:off x="6228183" y="3501008"/>
            <a:ext cx="1775477" cy="1008112"/>
          </a:xfrm>
          <a:prstGeom prst="wedgeRoundRectCallout">
            <a:avLst>
              <a:gd name="adj1" fmla="val -1444"/>
              <a:gd name="adj2" fmla="val 73801"/>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r>
              <a:rPr kumimoji="1" lang="ja-JP" altLang="en-US" dirty="0" smtClean="0"/>
              <a:t>手続きは私が窓口になりますよ</a:t>
            </a:r>
            <a:endParaRPr kumimoji="1" lang="ja-JP" altLang="en-US" dirty="0"/>
          </a:p>
        </p:txBody>
      </p:sp>
    </p:spTree>
    <p:extLst>
      <p:ext uri="{BB962C8B-B14F-4D97-AF65-F5344CB8AC3E}">
        <p14:creationId xmlns:p14="http://schemas.microsoft.com/office/powerpoint/2010/main" val="39179192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pPr algn="l"/>
            <a:r>
              <a:rPr kumimoji="1" lang="en-US" altLang="ja-JP" dirty="0" smtClean="0"/>
              <a:t>A</a:t>
            </a:r>
            <a:r>
              <a:rPr kumimoji="1" lang="ja-JP" altLang="en-US" dirty="0" smtClean="0"/>
              <a:t>さん</a:t>
            </a:r>
            <a:endParaRPr kumimoji="1" lang="ja-JP" altLang="en-US" dirty="0"/>
          </a:p>
        </p:txBody>
      </p:sp>
      <p:sp>
        <p:nvSpPr>
          <p:cNvPr id="3" name="コンテンツ プレースホルダー 2"/>
          <p:cNvSpPr>
            <a:spLocks noGrp="1"/>
          </p:cNvSpPr>
          <p:nvPr>
            <p:ph idx="1"/>
          </p:nvPr>
        </p:nvSpPr>
        <p:spPr/>
        <p:txBody>
          <a:bodyPr/>
          <a:lstStyle/>
          <a:p>
            <a:pPr marL="0" indent="0">
              <a:buNone/>
            </a:pPr>
            <a:r>
              <a:rPr lang="en-US" altLang="ja-JP" dirty="0" smtClean="0"/>
              <a:t>…</a:t>
            </a:r>
            <a:r>
              <a:rPr lang="ja-JP" altLang="en-US" dirty="0" smtClean="0"/>
              <a:t>今、</a:t>
            </a:r>
            <a:r>
              <a:rPr lang="en-US" altLang="ja-JP" dirty="0" smtClean="0"/>
              <a:t>A</a:t>
            </a:r>
            <a:r>
              <a:rPr lang="ja-JP" altLang="en-US" dirty="0" smtClean="0"/>
              <a:t>さんは、ヘルパーさんに支援してもらいながら安定した生活を続けています。</a:t>
            </a:r>
            <a:endParaRPr lang="en-US" altLang="ja-JP" dirty="0" smtClean="0"/>
          </a:p>
          <a:p>
            <a:pPr marL="0" indent="0">
              <a:buNone/>
            </a:pPr>
            <a:endParaRPr lang="en-US" altLang="ja-JP" sz="1800" dirty="0"/>
          </a:p>
          <a:p>
            <a:pPr marL="0" indent="0">
              <a:buNone/>
            </a:pPr>
            <a:r>
              <a:rPr lang="ja-JP" altLang="en-US" dirty="0" smtClean="0"/>
              <a:t>パソコンの事業所にも慣れました。友人もでき、充実した日々を送るようになりました。</a:t>
            </a:r>
            <a:endParaRPr lang="en-US" altLang="ja-JP" dirty="0" smtClean="0"/>
          </a:p>
        </p:txBody>
      </p:sp>
      <p:pic>
        <p:nvPicPr>
          <p:cNvPr id="19458" name="Picture 2" descr="おじさんの表情のイラスト「笑顔」">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07904" y="4653136"/>
            <a:ext cx="1728192" cy="199406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ノートパソコンのイラスト">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724128" y="4221089"/>
            <a:ext cx="1177490" cy="93610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秘書の女性のイラスト">
            <a:hlinkClick r:id="rId6"/>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b="56914"/>
          <a:stretch/>
        </p:blipFill>
        <p:spPr bwMode="auto">
          <a:xfrm>
            <a:off x="2267744" y="5442329"/>
            <a:ext cx="1242764" cy="120059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ヘルパーさんのイラスト">
            <a:hlinkClick r:id="rId8"/>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l="30427" r="16126" b="56414"/>
          <a:stretch/>
        </p:blipFill>
        <p:spPr bwMode="auto">
          <a:xfrm>
            <a:off x="2573096" y="3980138"/>
            <a:ext cx="1106129" cy="134599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おばさんのアイコン11">
            <a:hlinkClick r:id="rId10"/>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368867" y="4012134"/>
            <a:ext cx="1313999" cy="13140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女性のアイコン4">
            <a:hlinkClick r:id="rId12"/>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92803" y="5442329"/>
            <a:ext cx="1152128" cy="1152129"/>
          </a:xfrm>
          <a:prstGeom prst="rect">
            <a:avLst/>
          </a:prstGeom>
          <a:noFill/>
          <a:extLst>
            <a:ext uri="{909E8E84-426E-40DD-AFC4-6F175D3DCCD1}">
              <a14:hiddenFill xmlns:a14="http://schemas.microsoft.com/office/drawing/2010/main">
                <a:solidFill>
                  <a:srgbClr val="FFFFFF"/>
                </a:solidFill>
              </a14:hiddenFill>
            </a:ext>
          </a:extLst>
        </p:spPr>
      </p:pic>
      <p:pic>
        <p:nvPicPr>
          <p:cNvPr id="19460" name="Picture 4" descr="おじさんのアイコン1">
            <a:hlinkClick r:id="rId14"/>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652120" y="5302261"/>
            <a:ext cx="1176001" cy="1176002"/>
          </a:xfrm>
          <a:prstGeom prst="rect">
            <a:avLst/>
          </a:prstGeom>
          <a:noFill/>
          <a:extLst>
            <a:ext uri="{909E8E84-426E-40DD-AFC4-6F175D3DCCD1}">
              <a14:hiddenFill xmlns:a14="http://schemas.microsoft.com/office/drawing/2010/main">
                <a:solidFill>
                  <a:srgbClr val="FFFFFF"/>
                </a:solidFill>
              </a14:hiddenFill>
            </a:ext>
          </a:extLst>
        </p:spPr>
      </p:pic>
      <p:pic>
        <p:nvPicPr>
          <p:cNvPr id="19462" name="Picture 6" descr="おじさんのアイコン6">
            <a:hlinkClick r:id="rId16"/>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6588224" y="5301208"/>
            <a:ext cx="1152128" cy="1152129"/>
          </a:xfrm>
          <a:prstGeom prst="rect">
            <a:avLst/>
          </a:prstGeom>
          <a:noFill/>
          <a:extLst>
            <a:ext uri="{909E8E84-426E-40DD-AFC4-6F175D3DCCD1}">
              <a14:hiddenFill xmlns:a14="http://schemas.microsoft.com/office/drawing/2010/main">
                <a:solidFill>
                  <a:srgbClr val="FFFFFF"/>
                </a:solidFill>
              </a14:hiddenFill>
            </a:ext>
          </a:extLst>
        </p:spPr>
      </p:pic>
      <p:sp>
        <p:nvSpPr>
          <p:cNvPr id="10" name="角丸四角形 9"/>
          <p:cNvSpPr/>
          <p:nvPr/>
        </p:nvSpPr>
        <p:spPr>
          <a:xfrm>
            <a:off x="6228184" y="6381328"/>
            <a:ext cx="936104" cy="323169"/>
          </a:xfrm>
          <a:prstGeom prst="roundRect">
            <a:avLst/>
          </a:prstGeom>
          <a:solidFill>
            <a:schemeClr val="bg1"/>
          </a:solidFill>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000" dirty="0" smtClean="0"/>
              <a:t>友人</a:t>
            </a:r>
            <a:endParaRPr kumimoji="1" lang="ja-JP" altLang="en-US" sz="2000" dirty="0"/>
          </a:p>
        </p:txBody>
      </p:sp>
      <p:pic>
        <p:nvPicPr>
          <p:cNvPr id="13" name="Picture 4" descr="おばあさんのイラスト「笑顔」">
            <a:hlinkClick r:id="rId18"/>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7596336" y="4269548"/>
            <a:ext cx="1296144" cy="15357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292500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pPr algn="l"/>
            <a:r>
              <a:rPr kumimoji="1" lang="en-US" altLang="ja-JP" dirty="0" smtClean="0"/>
              <a:t>A</a:t>
            </a:r>
            <a:r>
              <a:rPr kumimoji="1" lang="ja-JP" altLang="en-US" dirty="0" smtClean="0"/>
              <a:t>さん</a:t>
            </a:r>
            <a:endParaRPr kumimoji="1" lang="ja-JP" altLang="en-US" dirty="0"/>
          </a:p>
        </p:txBody>
      </p:sp>
      <p:sp>
        <p:nvSpPr>
          <p:cNvPr id="3" name="コンテンツ プレースホルダー 2"/>
          <p:cNvSpPr>
            <a:spLocks noGrp="1"/>
          </p:cNvSpPr>
          <p:nvPr>
            <p:ph idx="1"/>
          </p:nvPr>
        </p:nvSpPr>
        <p:spPr/>
        <p:txBody>
          <a:bodyPr/>
          <a:lstStyle/>
          <a:p>
            <a:pPr marL="0" indent="0">
              <a:buNone/>
            </a:pPr>
            <a:r>
              <a:rPr lang="ja-JP" altLang="en-US" dirty="0" smtClean="0"/>
              <a:t>ところで今度は、お母さんが体調を崩すことが増えました。ヘルパーさんがこのことに一番早く気づきました。</a:t>
            </a:r>
            <a:endParaRPr lang="en-US" altLang="ja-JP" dirty="0" smtClean="0"/>
          </a:p>
          <a:p>
            <a:pPr marL="0" indent="0">
              <a:buNone/>
            </a:pPr>
            <a:r>
              <a:rPr lang="ja-JP" altLang="en-US" dirty="0" smtClean="0"/>
              <a:t>ヘルパーさんが</a:t>
            </a:r>
            <a:r>
              <a:rPr lang="en-US" altLang="ja-JP" dirty="0" smtClean="0"/>
              <a:t>A</a:t>
            </a:r>
            <a:r>
              <a:rPr lang="ja-JP" altLang="en-US" dirty="0" err="1" smtClean="0"/>
              <a:t>さんに</a:t>
            </a:r>
            <a:r>
              <a:rPr lang="ja-JP" altLang="en-US" dirty="0" smtClean="0"/>
              <a:t>話しかけると、</a:t>
            </a:r>
            <a:r>
              <a:rPr lang="en-US" altLang="ja-JP" dirty="0" smtClean="0"/>
              <a:t>A</a:t>
            </a:r>
            <a:r>
              <a:rPr lang="ja-JP" altLang="en-US" dirty="0" smtClean="0"/>
              <a:t>さんは「一人になっても大丈夫なようになりたいです」と話しました。</a:t>
            </a:r>
            <a:endParaRPr lang="en-US" altLang="ja-JP" dirty="0" smtClean="0"/>
          </a:p>
        </p:txBody>
      </p:sp>
      <p:pic>
        <p:nvPicPr>
          <p:cNvPr id="21506" name="Picture 2" descr="おばあさんのイラスト「泣いた顔」">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7704" y="4698732"/>
            <a:ext cx="1728192" cy="2047621"/>
          </a:xfrm>
          <a:prstGeom prst="rect">
            <a:avLst/>
          </a:prstGeom>
          <a:noFill/>
          <a:extLst>
            <a:ext uri="{909E8E84-426E-40DD-AFC4-6F175D3DCCD1}">
              <a14:hiddenFill xmlns:a14="http://schemas.microsoft.com/office/drawing/2010/main">
                <a:solidFill>
                  <a:srgbClr val="FFFFFF"/>
                </a:solidFill>
              </a14:hiddenFill>
            </a:ext>
          </a:extLst>
        </p:spPr>
      </p:pic>
      <p:pic>
        <p:nvPicPr>
          <p:cNvPr id="21508" name="Picture 4" descr="おじさんの表情のイラスト「怒った顔」">
            <a:hlinkClick r:id="rId4"/>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b="10929"/>
          <a:stretch/>
        </p:blipFill>
        <p:spPr bwMode="auto">
          <a:xfrm>
            <a:off x="5380958" y="4698732"/>
            <a:ext cx="1927346" cy="1923293"/>
          </a:xfrm>
          <a:prstGeom prst="rect">
            <a:avLst/>
          </a:prstGeom>
          <a:noFill/>
          <a:extLst>
            <a:ext uri="{909E8E84-426E-40DD-AFC4-6F175D3DCCD1}">
              <a14:hiddenFill xmlns:a14="http://schemas.microsoft.com/office/drawing/2010/main">
                <a:solidFill>
                  <a:srgbClr val="FFFFFF"/>
                </a:solidFill>
              </a14:hiddenFill>
            </a:ext>
          </a:extLst>
        </p:spPr>
      </p:pic>
      <p:sp>
        <p:nvSpPr>
          <p:cNvPr id="6" name="角丸四角形吹き出し 5"/>
          <p:cNvSpPr/>
          <p:nvPr/>
        </p:nvSpPr>
        <p:spPr>
          <a:xfrm>
            <a:off x="3779912" y="4714430"/>
            <a:ext cx="1847485" cy="1738906"/>
          </a:xfrm>
          <a:prstGeom prst="wedgeRoundRectCallout">
            <a:avLst>
              <a:gd name="adj1" fmla="val 56736"/>
              <a:gd name="adj2" fmla="val 15260"/>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r>
              <a:rPr kumimoji="1" lang="ja-JP" altLang="en-US" dirty="0" smtClean="0"/>
              <a:t>一人になっても大丈夫なようになって、お母さんに心配かけたくない</a:t>
            </a:r>
            <a:r>
              <a:rPr kumimoji="1" lang="en-US" altLang="ja-JP" dirty="0" smtClean="0"/>
              <a:t>!!</a:t>
            </a:r>
            <a:endParaRPr kumimoji="1" lang="ja-JP" altLang="en-US" dirty="0"/>
          </a:p>
        </p:txBody>
      </p:sp>
    </p:spTree>
    <p:extLst>
      <p:ext uri="{BB962C8B-B14F-4D97-AF65-F5344CB8AC3E}">
        <p14:creationId xmlns:p14="http://schemas.microsoft.com/office/powerpoint/2010/main" val="30120457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pPr algn="l"/>
            <a:r>
              <a:rPr kumimoji="1" lang="en-US" altLang="ja-JP" dirty="0" smtClean="0"/>
              <a:t>A</a:t>
            </a:r>
            <a:r>
              <a:rPr kumimoji="1" lang="ja-JP" altLang="en-US" dirty="0" smtClean="0"/>
              <a:t>さん</a:t>
            </a:r>
            <a:endParaRPr kumimoji="1" lang="ja-JP" altLang="en-US" dirty="0"/>
          </a:p>
        </p:txBody>
      </p:sp>
      <p:sp>
        <p:nvSpPr>
          <p:cNvPr id="3" name="コンテンツ プレースホルダー 2"/>
          <p:cNvSpPr>
            <a:spLocks noGrp="1"/>
          </p:cNvSpPr>
          <p:nvPr>
            <p:ph idx="1"/>
          </p:nvPr>
        </p:nvSpPr>
        <p:spPr/>
        <p:txBody>
          <a:bodyPr/>
          <a:lstStyle/>
          <a:p>
            <a:pPr marL="0" indent="0">
              <a:buNone/>
            </a:pPr>
            <a:r>
              <a:rPr lang="en-US" altLang="ja-JP" dirty="0" smtClean="0"/>
              <a:t>A</a:t>
            </a:r>
            <a:r>
              <a:rPr lang="ja-JP" altLang="en-US" dirty="0" err="1" smtClean="0"/>
              <a:t>さん</a:t>
            </a:r>
            <a:r>
              <a:rPr lang="ja-JP" altLang="en-US" dirty="0" smtClean="0"/>
              <a:t>への支援は、さらに拡がり、深まっていくことになりました。</a:t>
            </a:r>
            <a:endParaRPr lang="en-US" altLang="ja-JP" dirty="0" smtClean="0"/>
          </a:p>
          <a:p>
            <a:pPr marL="0" indent="0">
              <a:buNone/>
            </a:pPr>
            <a:endParaRPr lang="en-US" altLang="ja-JP" dirty="0"/>
          </a:p>
          <a:p>
            <a:pPr marL="0" indent="0">
              <a:buNone/>
            </a:pPr>
            <a:endParaRPr lang="en-US" altLang="ja-JP" dirty="0" smtClean="0"/>
          </a:p>
          <a:p>
            <a:pPr marL="0" indent="0">
              <a:buNone/>
            </a:pPr>
            <a:endParaRPr lang="en-US" altLang="ja-JP" dirty="0"/>
          </a:p>
          <a:p>
            <a:pPr marL="0" indent="0">
              <a:buNone/>
            </a:pPr>
            <a:endParaRPr lang="en-US" altLang="ja-JP" dirty="0" smtClean="0"/>
          </a:p>
          <a:p>
            <a:pPr marL="0" indent="0">
              <a:buNone/>
            </a:pPr>
            <a:endParaRPr lang="en-US" altLang="ja-JP" dirty="0"/>
          </a:p>
          <a:p>
            <a:pPr marL="0" indent="0">
              <a:buNone/>
            </a:pPr>
            <a:r>
              <a:rPr lang="ja-JP" altLang="en-US" dirty="0" smtClean="0"/>
              <a:t>これからも</a:t>
            </a:r>
            <a:r>
              <a:rPr lang="en-US" altLang="ja-JP" dirty="0" smtClean="0"/>
              <a:t>A</a:t>
            </a:r>
            <a:r>
              <a:rPr lang="ja-JP" altLang="en-US" dirty="0" err="1" smtClean="0"/>
              <a:t>さんの</a:t>
            </a:r>
            <a:r>
              <a:rPr lang="ja-JP" altLang="en-US" dirty="0" smtClean="0"/>
              <a:t>生活は続き、みんなの応援も続きます。　　　　　　　</a:t>
            </a:r>
            <a:r>
              <a:rPr lang="en-US" altLang="ja-JP" dirty="0" smtClean="0"/>
              <a:t>【</a:t>
            </a:r>
            <a:r>
              <a:rPr lang="ja-JP" altLang="en-US" dirty="0" smtClean="0"/>
              <a:t>おわり</a:t>
            </a:r>
            <a:r>
              <a:rPr lang="en-US" altLang="ja-JP" dirty="0" smtClean="0"/>
              <a:t>】</a:t>
            </a:r>
          </a:p>
        </p:txBody>
      </p:sp>
      <p:pic>
        <p:nvPicPr>
          <p:cNvPr id="22" name="Picture 2" descr="おじさんの表情のイラスト「笑顔」">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79225" y="3393863"/>
            <a:ext cx="1728192" cy="1994068"/>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 descr="ノートパソコンのイラスト">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695449" y="2961816"/>
            <a:ext cx="1177490" cy="936104"/>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4" descr="秘書の女性のイラスト">
            <a:hlinkClick r:id="rId6"/>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b="56914"/>
          <a:stretch/>
        </p:blipFill>
        <p:spPr bwMode="auto">
          <a:xfrm>
            <a:off x="2239065" y="4183056"/>
            <a:ext cx="1242764" cy="1200599"/>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 descr="ヘルパーさんのイラスト">
            <a:hlinkClick r:id="rId8"/>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l="30427" r="16126" b="56414"/>
          <a:stretch/>
        </p:blipFill>
        <p:spPr bwMode="auto">
          <a:xfrm>
            <a:off x="2544417" y="2720865"/>
            <a:ext cx="1106129" cy="1345996"/>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4" descr="おばさんのアイコン11">
            <a:hlinkClick r:id="rId10"/>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340188" y="2752861"/>
            <a:ext cx="1313999" cy="1314000"/>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 descr="女性のアイコン4">
            <a:hlinkClick r:id="rId12"/>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64124" y="4183056"/>
            <a:ext cx="1152128" cy="1152129"/>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4" descr="おじさんのアイコン1">
            <a:hlinkClick r:id="rId14"/>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623441" y="4042988"/>
            <a:ext cx="1176001" cy="1176002"/>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6" descr="おじさんのアイコン6">
            <a:hlinkClick r:id="rId16"/>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6559545" y="4041935"/>
            <a:ext cx="1152128" cy="1152129"/>
          </a:xfrm>
          <a:prstGeom prst="rect">
            <a:avLst/>
          </a:prstGeom>
          <a:noFill/>
          <a:extLst>
            <a:ext uri="{909E8E84-426E-40DD-AFC4-6F175D3DCCD1}">
              <a14:hiddenFill xmlns:a14="http://schemas.microsoft.com/office/drawing/2010/main">
                <a:solidFill>
                  <a:srgbClr val="FFFFFF"/>
                </a:solidFill>
              </a14:hiddenFill>
            </a:ext>
          </a:extLst>
        </p:spPr>
      </p:pic>
      <p:sp>
        <p:nvSpPr>
          <p:cNvPr id="30" name="角丸四角形 29"/>
          <p:cNvSpPr/>
          <p:nvPr/>
        </p:nvSpPr>
        <p:spPr>
          <a:xfrm>
            <a:off x="6199505" y="5122055"/>
            <a:ext cx="936104" cy="323169"/>
          </a:xfrm>
          <a:prstGeom prst="roundRect">
            <a:avLst/>
          </a:prstGeom>
          <a:solidFill>
            <a:schemeClr val="bg1"/>
          </a:solidFill>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000" dirty="0" smtClean="0"/>
              <a:t>友人</a:t>
            </a:r>
            <a:endParaRPr kumimoji="1" lang="ja-JP" altLang="en-US" sz="2000" dirty="0"/>
          </a:p>
        </p:txBody>
      </p:sp>
      <p:pic>
        <p:nvPicPr>
          <p:cNvPr id="31" name="Picture 4" descr="おばあさんのイラスト「笑顔」">
            <a:hlinkClick r:id="rId18"/>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7567657" y="3010275"/>
            <a:ext cx="1296144" cy="15357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188283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pPr algn="l"/>
            <a:r>
              <a:rPr kumimoji="1" lang="en-US" altLang="ja-JP" dirty="0" smtClean="0"/>
              <a:t>A</a:t>
            </a:r>
            <a:r>
              <a:rPr kumimoji="1" lang="ja-JP" altLang="en-US" dirty="0" smtClean="0"/>
              <a:t>さん</a:t>
            </a:r>
            <a:endParaRPr kumimoji="1" lang="ja-JP" altLang="en-US" dirty="0"/>
          </a:p>
        </p:txBody>
      </p:sp>
      <p:sp>
        <p:nvSpPr>
          <p:cNvPr id="3" name="コンテンツ プレースホルダー 2"/>
          <p:cNvSpPr>
            <a:spLocks noGrp="1"/>
          </p:cNvSpPr>
          <p:nvPr>
            <p:ph idx="1"/>
          </p:nvPr>
        </p:nvSpPr>
        <p:spPr/>
        <p:txBody>
          <a:bodyPr/>
          <a:lstStyle/>
          <a:p>
            <a:pPr marL="0" indent="0">
              <a:buNone/>
            </a:pPr>
            <a:r>
              <a:rPr kumimoji="1" lang="ja-JP" altLang="en-US" dirty="0" smtClean="0"/>
              <a:t>このときから</a:t>
            </a:r>
            <a:r>
              <a:rPr kumimoji="1" lang="en-US" altLang="ja-JP" dirty="0" smtClean="0"/>
              <a:t>A</a:t>
            </a:r>
            <a:r>
              <a:rPr kumimoji="1" lang="ja-JP" altLang="en-US" dirty="0" err="1" smtClean="0"/>
              <a:t>さんは</a:t>
            </a:r>
            <a:r>
              <a:rPr kumimoji="1" lang="ja-JP" altLang="en-US" dirty="0" smtClean="0"/>
              <a:t>仕事を辞めて自宅で暮らすようになりました。身の回りのことは、だいたい一緒に暮らすお母さんがするようになりました。</a:t>
            </a:r>
            <a:endParaRPr lang="en-US" altLang="ja-JP" sz="1800" dirty="0"/>
          </a:p>
        </p:txBody>
      </p:sp>
      <p:pic>
        <p:nvPicPr>
          <p:cNvPr id="3076" name="Picture 4" descr="家事をしているお婆さんのイラスト">
            <a:hlinkClick r:id="rId2"/>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35366"/>
          <a:stretch/>
        </p:blipFill>
        <p:spPr bwMode="auto">
          <a:xfrm>
            <a:off x="5076056" y="3717032"/>
            <a:ext cx="2571750" cy="2462542"/>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おじさんの表情のイラスト「笑顔」">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19672" y="3717032"/>
            <a:ext cx="2228850" cy="25717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395489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pPr algn="l"/>
            <a:r>
              <a:rPr kumimoji="1" lang="en-US" altLang="ja-JP" dirty="0" smtClean="0"/>
              <a:t>A</a:t>
            </a:r>
            <a:r>
              <a:rPr kumimoji="1" lang="ja-JP" altLang="en-US" dirty="0" smtClean="0"/>
              <a:t>さん</a:t>
            </a:r>
            <a:endParaRPr kumimoji="1" lang="ja-JP" altLang="en-US" dirty="0"/>
          </a:p>
        </p:txBody>
      </p:sp>
      <p:sp>
        <p:nvSpPr>
          <p:cNvPr id="3" name="コンテンツ プレースホルダー 2"/>
          <p:cNvSpPr>
            <a:spLocks noGrp="1"/>
          </p:cNvSpPr>
          <p:nvPr>
            <p:ph idx="1"/>
          </p:nvPr>
        </p:nvSpPr>
        <p:spPr/>
        <p:txBody>
          <a:bodyPr/>
          <a:lstStyle/>
          <a:p>
            <a:pPr marL="0" indent="0">
              <a:buNone/>
            </a:pPr>
            <a:r>
              <a:rPr lang="ja-JP" altLang="en-US" dirty="0" smtClean="0"/>
              <a:t>さて、事故から</a:t>
            </a:r>
            <a:r>
              <a:rPr lang="en-US" altLang="ja-JP" dirty="0" smtClean="0"/>
              <a:t>10</a:t>
            </a:r>
            <a:r>
              <a:rPr lang="ja-JP" altLang="en-US" dirty="0" smtClean="0"/>
              <a:t>年ほど経ちましたが、今年のあたま、お母さんが脳梗塞で倒れてしまいました。幸い命に別状はなく、自宅に戻ることができました。</a:t>
            </a:r>
            <a:endParaRPr kumimoji="1" lang="en-US" altLang="ja-JP" sz="4800" dirty="0" smtClean="0"/>
          </a:p>
        </p:txBody>
      </p:sp>
      <p:pic>
        <p:nvPicPr>
          <p:cNvPr id="4098" name="Picture 2" descr="おじさんの表情のイラスト「焦った顔」">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28403" y="3717032"/>
            <a:ext cx="2295525" cy="2571751"/>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おばあさんのイラスト「泣いた顔」">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64088" y="3887105"/>
            <a:ext cx="2009775" cy="2381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351821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pPr algn="l"/>
            <a:r>
              <a:rPr kumimoji="1" lang="en-US" altLang="ja-JP" dirty="0" smtClean="0"/>
              <a:t>A</a:t>
            </a:r>
            <a:r>
              <a:rPr kumimoji="1" lang="ja-JP" altLang="en-US" dirty="0" smtClean="0"/>
              <a:t>さん</a:t>
            </a:r>
            <a:endParaRPr kumimoji="1" lang="ja-JP" altLang="en-US" dirty="0"/>
          </a:p>
        </p:txBody>
      </p:sp>
      <p:sp>
        <p:nvSpPr>
          <p:cNvPr id="3" name="コンテンツ プレースホルダー 2"/>
          <p:cNvSpPr>
            <a:spLocks noGrp="1"/>
          </p:cNvSpPr>
          <p:nvPr>
            <p:ph idx="1"/>
          </p:nvPr>
        </p:nvSpPr>
        <p:spPr/>
        <p:txBody>
          <a:bodyPr/>
          <a:lstStyle/>
          <a:p>
            <a:pPr marL="0" indent="0">
              <a:buNone/>
            </a:pPr>
            <a:r>
              <a:rPr lang="ja-JP" altLang="en-US" dirty="0" smtClean="0"/>
              <a:t>この出来事があり、お母さんは、</a:t>
            </a:r>
            <a:r>
              <a:rPr lang="en-US" altLang="ja-JP" dirty="0" smtClean="0"/>
              <a:t>80</a:t>
            </a:r>
            <a:r>
              <a:rPr lang="ja-JP" altLang="en-US" dirty="0" smtClean="0"/>
              <a:t>歳代と高齢であること、お父さんが他界していることなどから、今後</a:t>
            </a:r>
            <a:r>
              <a:rPr lang="en-US" altLang="ja-JP" dirty="0" smtClean="0"/>
              <a:t>A</a:t>
            </a:r>
            <a:r>
              <a:rPr lang="ja-JP" altLang="en-US" dirty="0" err="1" smtClean="0"/>
              <a:t>さんが</a:t>
            </a:r>
            <a:r>
              <a:rPr lang="ja-JP" altLang="en-US" dirty="0" smtClean="0"/>
              <a:t>一人になっても大丈夫かしらと不安になりました。</a:t>
            </a:r>
            <a:endParaRPr kumimoji="1" lang="en-US" altLang="ja-JP" sz="4800" dirty="0" smtClean="0"/>
          </a:p>
        </p:txBody>
      </p:sp>
      <p:pic>
        <p:nvPicPr>
          <p:cNvPr id="5122" name="Picture 2" descr="おばあさんのイラスト「悩んだ顔」">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63888" y="3928070"/>
            <a:ext cx="2009775" cy="2381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733929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pPr algn="l"/>
            <a:r>
              <a:rPr kumimoji="1" lang="en-US" altLang="ja-JP" dirty="0" smtClean="0"/>
              <a:t>A</a:t>
            </a:r>
            <a:r>
              <a:rPr kumimoji="1" lang="ja-JP" altLang="en-US" dirty="0" smtClean="0"/>
              <a:t>さん</a:t>
            </a:r>
            <a:endParaRPr kumimoji="1" lang="ja-JP" altLang="en-US" dirty="0"/>
          </a:p>
        </p:txBody>
      </p:sp>
      <p:sp>
        <p:nvSpPr>
          <p:cNvPr id="3" name="コンテンツ プレースホルダー 2"/>
          <p:cNvSpPr>
            <a:spLocks noGrp="1"/>
          </p:cNvSpPr>
          <p:nvPr>
            <p:ph idx="1"/>
          </p:nvPr>
        </p:nvSpPr>
        <p:spPr/>
        <p:txBody>
          <a:bodyPr/>
          <a:lstStyle/>
          <a:p>
            <a:pPr marL="0" indent="0">
              <a:buNone/>
            </a:pPr>
            <a:r>
              <a:rPr lang="ja-JP" altLang="en-US" dirty="0" smtClean="0"/>
              <a:t>お母さんが、お父さんが亡くなる前に相談にのってもらっていた保健師さんに相談すると、ヘルパーさんを利用する</a:t>
            </a:r>
            <a:r>
              <a:rPr lang="ja-JP" altLang="en-US" dirty="0"/>
              <a:t>提案</a:t>
            </a:r>
            <a:r>
              <a:rPr lang="ja-JP" altLang="en-US" dirty="0" smtClean="0"/>
              <a:t>を受けました。</a:t>
            </a:r>
            <a:endParaRPr lang="en-US" altLang="ja-JP" dirty="0" smtClean="0"/>
          </a:p>
        </p:txBody>
      </p:sp>
      <p:pic>
        <p:nvPicPr>
          <p:cNvPr id="6146" name="Picture 2" descr="ヘルパーさんのイラスト">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87489" y="3501008"/>
            <a:ext cx="1488767" cy="2203766"/>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おばあさんのイラスト「閃いた顔」">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87824" y="3928070"/>
            <a:ext cx="2009775" cy="2381250"/>
          </a:xfrm>
          <a:prstGeom prst="rect">
            <a:avLst/>
          </a:prstGeom>
          <a:noFill/>
          <a:extLst>
            <a:ext uri="{909E8E84-426E-40DD-AFC4-6F175D3DCCD1}">
              <a14:hiddenFill xmlns:a14="http://schemas.microsoft.com/office/drawing/2010/main">
                <a:solidFill>
                  <a:srgbClr val="FFFFFF"/>
                </a:solidFill>
              </a14:hiddenFill>
            </a:ext>
          </a:extLst>
        </p:spPr>
      </p:pic>
      <p:sp>
        <p:nvSpPr>
          <p:cNvPr id="4" name="雲形吹き出し 3"/>
          <p:cNvSpPr/>
          <p:nvPr/>
        </p:nvSpPr>
        <p:spPr>
          <a:xfrm>
            <a:off x="5148064" y="3140968"/>
            <a:ext cx="2088232" cy="2952328"/>
          </a:xfrm>
          <a:prstGeom prst="cloudCallout">
            <a:avLst>
              <a:gd name="adj1" fmla="val -66917"/>
              <a:gd name="adj2" fmla="val 37809"/>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18543394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pPr algn="l"/>
            <a:r>
              <a:rPr kumimoji="1" lang="en-US" altLang="ja-JP" dirty="0" smtClean="0"/>
              <a:t>A</a:t>
            </a:r>
            <a:r>
              <a:rPr kumimoji="1" lang="ja-JP" altLang="en-US" dirty="0" smtClean="0"/>
              <a:t>さん</a:t>
            </a:r>
            <a:endParaRPr kumimoji="1" lang="ja-JP" altLang="en-US" dirty="0"/>
          </a:p>
        </p:txBody>
      </p:sp>
      <p:sp>
        <p:nvSpPr>
          <p:cNvPr id="3" name="コンテンツ プレースホルダー 2"/>
          <p:cNvSpPr>
            <a:spLocks noGrp="1"/>
          </p:cNvSpPr>
          <p:nvPr>
            <p:ph idx="1"/>
          </p:nvPr>
        </p:nvSpPr>
        <p:spPr/>
        <p:txBody>
          <a:bodyPr/>
          <a:lstStyle/>
          <a:p>
            <a:pPr marL="0" indent="0">
              <a:buNone/>
            </a:pPr>
            <a:r>
              <a:rPr lang="ja-JP" altLang="en-US" dirty="0" smtClean="0"/>
              <a:t>お母さんがこの話を</a:t>
            </a:r>
            <a:r>
              <a:rPr lang="en-US" altLang="ja-JP" dirty="0" smtClean="0"/>
              <a:t>A</a:t>
            </a:r>
            <a:r>
              <a:rPr lang="ja-JP" altLang="en-US" dirty="0" err="1" smtClean="0"/>
              <a:t>さんに</a:t>
            </a:r>
            <a:r>
              <a:rPr lang="ja-JP" altLang="en-US" dirty="0" smtClean="0"/>
              <a:t>すると、</a:t>
            </a:r>
            <a:r>
              <a:rPr lang="en-US" altLang="ja-JP" dirty="0" smtClean="0"/>
              <a:t>A</a:t>
            </a:r>
            <a:r>
              <a:rPr lang="ja-JP" altLang="en-US" dirty="0" smtClean="0"/>
              <a:t>さんは、身の回りのことがもっとできるようになりたいとのこと。ヘルパーさんを利用してみることになりました。</a:t>
            </a:r>
            <a:endParaRPr lang="en-US" altLang="ja-JP" dirty="0" smtClean="0"/>
          </a:p>
        </p:txBody>
      </p:sp>
      <p:pic>
        <p:nvPicPr>
          <p:cNvPr id="7170" name="Picture 2" descr="おじさんの表情のイラスト「笑った顔」">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19872" y="3717032"/>
            <a:ext cx="2238375" cy="25717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31539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pPr algn="l"/>
            <a:r>
              <a:rPr kumimoji="1" lang="en-US" altLang="ja-JP" dirty="0" smtClean="0"/>
              <a:t>A</a:t>
            </a:r>
            <a:r>
              <a:rPr kumimoji="1" lang="ja-JP" altLang="en-US" dirty="0" smtClean="0"/>
              <a:t>さん</a:t>
            </a:r>
            <a:endParaRPr kumimoji="1" lang="ja-JP" altLang="en-US" dirty="0"/>
          </a:p>
        </p:txBody>
      </p:sp>
      <p:sp>
        <p:nvSpPr>
          <p:cNvPr id="3" name="コンテンツ プレースホルダー 2"/>
          <p:cNvSpPr>
            <a:spLocks noGrp="1"/>
          </p:cNvSpPr>
          <p:nvPr>
            <p:ph idx="1"/>
          </p:nvPr>
        </p:nvSpPr>
        <p:spPr/>
        <p:txBody>
          <a:bodyPr/>
          <a:lstStyle/>
          <a:p>
            <a:pPr marL="0" indent="0">
              <a:buNone/>
            </a:pPr>
            <a:r>
              <a:rPr lang="en-US" altLang="ja-JP" dirty="0" smtClean="0"/>
              <a:t>A</a:t>
            </a:r>
            <a:r>
              <a:rPr lang="ja-JP" altLang="en-US" dirty="0" smtClean="0"/>
              <a:t>さんは、区に「居宅家事援助」の申請をしました。すると、生活全体のことで相談に乗ってくれるという「相談支援事業所」の紹介を受けました。</a:t>
            </a:r>
            <a:endParaRPr lang="en-US" altLang="ja-JP" dirty="0" smtClean="0"/>
          </a:p>
        </p:txBody>
      </p:sp>
      <p:pic>
        <p:nvPicPr>
          <p:cNvPr id="5" name="Picture 4" descr="秘書の女性のイラスト">
            <a:hlinkClick r:id="rId2"/>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50000"/>
          <a:stretch/>
        </p:blipFill>
        <p:spPr bwMode="auto">
          <a:xfrm>
            <a:off x="3528045" y="3645024"/>
            <a:ext cx="2124075" cy="2381250"/>
          </a:xfrm>
          <a:prstGeom prst="rect">
            <a:avLst/>
          </a:prstGeom>
          <a:noFill/>
          <a:extLst>
            <a:ext uri="{909E8E84-426E-40DD-AFC4-6F175D3DCCD1}">
              <a14:hiddenFill xmlns:a14="http://schemas.microsoft.com/office/drawing/2010/main">
                <a:solidFill>
                  <a:srgbClr val="FFFFFF"/>
                </a:solidFill>
              </a14:hiddenFill>
            </a:ext>
          </a:extLst>
        </p:spPr>
      </p:pic>
      <p:sp>
        <p:nvSpPr>
          <p:cNvPr id="4" name="角丸四角形 3"/>
          <p:cNvSpPr/>
          <p:nvPr/>
        </p:nvSpPr>
        <p:spPr>
          <a:xfrm>
            <a:off x="3203848" y="6026274"/>
            <a:ext cx="2736304" cy="49907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400" dirty="0" smtClean="0"/>
              <a:t>相談支援専門員</a:t>
            </a:r>
            <a:endParaRPr kumimoji="1" lang="ja-JP" altLang="en-US" sz="2400" dirty="0"/>
          </a:p>
        </p:txBody>
      </p:sp>
    </p:spTree>
    <p:extLst>
      <p:ext uri="{BB962C8B-B14F-4D97-AF65-F5344CB8AC3E}">
        <p14:creationId xmlns:p14="http://schemas.microsoft.com/office/powerpoint/2010/main" val="242193873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pPr algn="l"/>
            <a:r>
              <a:rPr kumimoji="1" lang="en-US" altLang="ja-JP" dirty="0" smtClean="0"/>
              <a:t>A</a:t>
            </a:r>
            <a:r>
              <a:rPr kumimoji="1" lang="ja-JP" altLang="en-US" dirty="0" smtClean="0"/>
              <a:t>さん</a:t>
            </a:r>
            <a:endParaRPr kumimoji="1" lang="ja-JP" altLang="en-US" dirty="0"/>
          </a:p>
        </p:txBody>
      </p:sp>
      <p:sp>
        <p:nvSpPr>
          <p:cNvPr id="3" name="コンテンツ プレースホルダー 2"/>
          <p:cNvSpPr>
            <a:spLocks noGrp="1"/>
          </p:cNvSpPr>
          <p:nvPr>
            <p:ph idx="1"/>
          </p:nvPr>
        </p:nvSpPr>
        <p:spPr/>
        <p:txBody>
          <a:bodyPr/>
          <a:lstStyle/>
          <a:p>
            <a:pPr marL="0" indent="0">
              <a:buNone/>
            </a:pPr>
            <a:r>
              <a:rPr lang="ja-JP" altLang="en-US" dirty="0" smtClean="0"/>
              <a:t>また「どうしてヘルパーさんを</a:t>
            </a:r>
            <a:r>
              <a:rPr lang="ja-JP" altLang="en-US" dirty="0"/>
              <a:t>利用</a:t>
            </a:r>
            <a:r>
              <a:rPr lang="ja-JP" altLang="en-US" dirty="0" smtClean="0"/>
              <a:t>するのか」などをまとめた「サービス等利用計画案」という書類を提出する必要があることも聞きました。</a:t>
            </a:r>
            <a:endParaRPr lang="en-US" altLang="ja-JP" dirty="0" smtClean="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57450" y="3717032"/>
            <a:ext cx="4229100" cy="299085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701976716"/>
      </p:ext>
    </p:extLst>
  </p:cSld>
  <p:clrMapOvr>
    <a:masterClrMapping/>
  </p:clrMapOvr>
  <p:timing>
    <p:tnLst>
      <p:par>
        <p:cTn id="1" dur="indefinite" restart="never" nodeType="tmRoot"/>
      </p:par>
    </p:tnLst>
  </p:timing>
</p:sld>
</file>

<file path=ppt/theme/theme1.xml><?xml version="1.0" encoding="utf-8"?>
<a:theme xmlns:a="http://schemas.openxmlformats.org/drawingml/2006/main" name="5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研修スライド">
      <a:majorFont>
        <a:latin typeface="メイリオ"/>
        <a:ea typeface="メイリオ"/>
        <a:cs typeface="ヒラギノ角ゴ Pro W3"/>
      </a:majorFont>
      <a:minorFont>
        <a:latin typeface="メイリオ"/>
        <a:ea typeface="メイリオ"/>
        <a:cs typeface="ヒラギノ角ゴ Pro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6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研修スライド">
      <a:majorFont>
        <a:latin typeface="メイリオ"/>
        <a:ea typeface="メイリオ"/>
        <a:cs typeface="ヒラギノ角ゴ Pro W3"/>
      </a:majorFont>
      <a:minorFont>
        <a:latin typeface="メイリオ"/>
        <a:ea typeface="メイリオ"/>
        <a:cs typeface="ヒラギノ角ゴ Pro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7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研修スライド">
      <a:majorFont>
        <a:latin typeface="メイリオ"/>
        <a:ea typeface="メイリオ"/>
        <a:cs typeface="ヒラギノ角ゴ Pro W3"/>
      </a:majorFont>
      <a:minorFont>
        <a:latin typeface="メイリオ"/>
        <a:ea typeface="メイリオ"/>
        <a:cs typeface="ヒラギノ角ゴ Pro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8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研修スライド">
      <a:majorFont>
        <a:latin typeface="メイリオ"/>
        <a:ea typeface="メイリオ"/>
        <a:cs typeface="ヒラギノ角ゴ Pro W3"/>
      </a:majorFont>
      <a:minorFont>
        <a:latin typeface="メイリオ"/>
        <a:ea typeface="メイリオ"/>
        <a:cs typeface="ヒラギノ角ゴ Pro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9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研修スライド">
      <a:majorFont>
        <a:latin typeface="メイリオ"/>
        <a:ea typeface="メイリオ"/>
        <a:cs typeface="ヒラギノ角ゴ Pro W3"/>
      </a:majorFont>
      <a:minorFont>
        <a:latin typeface="メイリオ"/>
        <a:ea typeface="メイリオ"/>
        <a:cs typeface="ヒラギノ角ゴ Pro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10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研修スライド">
      <a:majorFont>
        <a:latin typeface="メイリオ"/>
        <a:ea typeface="メイリオ"/>
        <a:cs typeface="ヒラギノ角ゴ Pro W3"/>
      </a:majorFont>
      <a:minorFont>
        <a:latin typeface="メイリオ"/>
        <a:ea typeface="メイリオ"/>
        <a:cs typeface="ヒラギノ角ゴ Pro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2097</TotalTime>
  <Words>1081</Words>
  <Application>Microsoft Office PowerPoint</Application>
  <PresentationFormat>画面に合わせる (4:3)</PresentationFormat>
  <Paragraphs>92</Paragraphs>
  <Slides>23</Slides>
  <Notes>0</Notes>
  <HiddenSlides>0</HiddenSlides>
  <MMClips>0</MMClips>
  <ScaleCrop>false</ScaleCrop>
  <HeadingPairs>
    <vt:vector size="4" baseType="variant">
      <vt:variant>
        <vt:lpstr>テーマ</vt:lpstr>
      </vt:variant>
      <vt:variant>
        <vt:i4>6</vt:i4>
      </vt:variant>
      <vt:variant>
        <vt:lpstr>スライド タイトル</vt:lpstr>
      </vt:variant>
      <vt:variant>
        <vt:i4>23</vt:i4>
      </vt:variant>
    </vt:vector>
  </HeadingPairs>
  <TitlesOfParts>
    <vt:vector size="29" baseType="lpstr">
      <vt:lpstr>5_Office ​​テーマ</vt:lpstr>
      <vt:lpstr>6_Office ​​テーマ</vt:lpstr>
      <vt:lpstr>7_Office ​​テーマ</vt:lpstr>
      <vt:lpstr>8_Office ​​テーマ</vt:lpstr>
      <vt:lpstr>9_Office ​​テーマ</vt:lpstr>
      <vt:lpstr>10_Office ​​テーマ</vt:lpstr>
      <vt:lpstr>PowerPoint プレゼンテーション</vt:lpstr>
      <vt:lpstr>Aさん</vt:lpstr>
      <vt:lpstr>Aさん</vt:lpstr>
      <vt:lpstr>Aさん</vt:lpstr>
      <vt:lpstr>Aさん</vt:lpstr>
      <vt:lpstr>Aさん</vt:lpstr>
      <vt:lpstr>Aさん</vt:lpstr>
      <vt:lpstr>Aさん</vt:lpstr>
      <vt:lpstr>Aさん</vt:lpstr>
      <vt:lpstr>Aさん</vt:lpstr>
      <vt:lpstr>Aさん</vt:lpstr>
      <vt:lpstr>Aさん</vt:lpstr>
      <vt:lpstr>Aさん</vt:lpstr>
      <vt:lpstr>Aさん</vt:lpstr>
      <vt:lpstr>Aさん</vt:lpstr>
      <vt:lpstr>Aさん</vt:lpstr>
      <vt:lpstr>Aさん</vt:lpstr>
      <vt:lpstr>Aさん</vt:lpstr>
      <vt:lpstr>Aさん</vt:lpstr>
      <vt:lpstr>Aさん</vt:lpstr>
      <vt:lpstr>Aさん</vt:lpstr>
      <vt:lpstr>Aさん</vt:lpstr>
      <vt:lpstr>Aさん</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相談支援事業所との連携について</dc:title>
  <dc:creator>FJ-USER</dc:creator>
  <cp:lastModifiedBy>全庁ＬＡＮ利用者</cp:lastModifiedBy>
  <cp:revision>44</cp:revision>
  <dcterms:created xsi:type="dcterms:W3CDTF">2014-09-27T17:36:15Z</dcterms:created>
  <dcterms:modified xsi:type="dcterms:W3CDTF">2014-11-04T06:48:13Z</dcterms:modified>
</cp:coreProperties>
</file>