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801600" cy="9601200" type="A3"/>
  <p:notesSz cx="9866313" cy="142954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>
        <p:scale>
          <a:sx n="75" d="100"/>
          <a:sy n="75" d="100"/>
        </p:scale>
        <p:origin x="12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399EE-E50F-4C07-9FEB-E7D073752B58}" type="datetimeFigureOut">
              <a:rPr kumimoji="1" lang="ja-JP" altLang="en-US" smtClean="0"/>
              <a:t>2025/6/1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9F2A4-580C-4AC7-A892-3FA0D119BE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272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399EE-E50F-4C07-9FEB-E7D073752B58}" type="datetimeFigureOut">
              <a:rPr kumimoji="1" lang="ja-JP" altLang="en-US" smtClean="0"/>
              <a:t>2025/6/1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9F2A4-580C-4AC7-A892-3FA0D119BE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1690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399EE-E50F-4C07-9FEB-E7D073752B58}" type="datetimeFigureOut">
              <a:rPr kumimoji="1" lang="ja-JP" altLang="en-US" smtClean="0"/>
              <a:t>2025/6/1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9F2A4-580C-4AC7-A892-3FA0D119BE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779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399EE-E50F-4C07-9FEB-E7D073752B58}" type="datetimeFigureOut">
              <a:rPr kumimoji="1" lang="ja-JP" altLang="en-US" smtClean="0"/>
              <a:t>2025/6/1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9F2A4-580C-4AC7-A892-3FA0D119BE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2314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399EE-E50F-4C07-9FEB-E7D073752B58}" type="datetimeFigureOut">
              <a:rPr kumimoji="1" lang="ja-JP" altLang="en-US" smtClean="0"/>
              <a:t>2025/6/1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9F2A4-580C-4AC7-A892-3FA0D119BE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5718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399EE-E50F-4C07-9FEB-E7D073752B58}" type="datetimeFigureOut">
              <a:rPr kumimoji="1" lang="ja-JP" altLang="en-US" smtClean="0"/>
              <a:t>2025/6/1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9F2A4-580C-4AC7-A892-3FA0D119BE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7428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399EE-E50F-4C07-9FEB-E7D073752B58}" type="datetimeFigureOut">
              <a:rPr kumimoji="1" lang="ja-JP" altLang="en-US" smtClean="0"/>
              <a:t>2025/6/1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9F2A4-580C-4AC7-A892-3FA0D119BE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311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399EE-E50F-4C07-9FEB-E7D073752B58}" type="datetimeFigureOut">
              <a:rPr kumimoji="1" lang="ja-JP" altLang="en-US" smtClean="0"/>
              <a:t>2025/6/1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9F2A4-580C-4AC7-A892-3FA0D119BE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602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399EE-E50F-4C07-9FEB-E7D073752B58}" type="datetimeFigureOut">
              <a:rPr kumimoji="1" lang="ja-JP" altLang="en-US" smtClean="0"/>
              <a:t>2025/6/1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9F2A4-580C-4AC7-A892-3FA0D119BE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185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399EE-E50F-4C07-9FEB-E7D073752B58}" type="datetimeFigureOut">
              <a:rPr kumimoji="1" lang="ja-JP" altLang="en-US" smtClean="0"/>
              <a:t>2025/6/1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9F2A4-580C-4AC7-A892-3FA0D119BE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6796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399EE-E50F-4C07-9FEB-E7D073752B58}" type="datetimeFigureOut">
              <a:rPr kumimoji="1" lang="ja-JP" altLang="en-US" smtClean="0"/>
              <a:t>2025/6/1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9F2A4-580C-4AC7-A892-3FA0D119BE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400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399EE-E50F-4C07-9FEB-E7D073752B58}" type="datetimeFigureOut">
              <a:rPr kumimoji="1" lang="ja-JP" altLang="en-US" smtClean="0"/>
              <a:t>2025/6/1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9F2A4-580C-4AC7-A892-3FA0D119BE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3179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F042877-F538-47A2-AA35-3DC0D74215F6}"/>
              </a:ext>
            </a:extLst>
          </p:cNvPr>
          <p:cNvSpPr/>
          <p:nvPr/>
        </p:nvSpPr>
        <p:spPr bwMode="auto">
          <a:xfrm>
            <a:off x="-5206" y="373301"/>
            <a:ext cx="12240000" cy="79200"/>
          </a:xfrm>
          <a:prstGeom prst="rect">
            <a:avLst/>
          </a:prstGeom>
          <a:solidFill>
            <a:srgbClr val="0099D9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6269F2-38F4-47CA-B532-FF3A80F067AE}"/>
              </a:ext>
            </a:extLst>
          </p:cNvPr>
          <p:cNvSpPr txBox="1"/>
          <p:nvPr/>
        </p:nvSpPr>
        <p:spPr>
          <a:xfrm>
            <a:off x="5504" y="-10835"/>
            <a:ext cx="858600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/>
              <a:t>子ども未来館</a:t>
            </a:r>
            <a:r>
              <a:rPr kumimoji="1" lang="en-US" altLang="ja-JP" sz="1100" dirty="0"/>
              <a:t>ZEB</a:t>
            </a:r>
            <a:r>
              <a:rPr kumimoji="1" lang="ja-JP" altLang="en-US" sz="1100" dirty="0"/>
              <a:t>改修調査その他業務委託　企画提案書</a:t>
            </a:r>
            <a:r>
              <a:rPr lang="ja-JP" altLang="en-US" sz="1100" dirty="0"/>
              <a:t>（</a:t>
            </a:r>
            <a:r>
              <a:rPr kumimoji="1" lang="ja-JP" altLang="en-US" sz="1100" dirty="0"/>
              <a:t>様式５：</a:t>
            </a:r>
            <a:r>
              <a:rPr kumimoji="1" lang="en-US" altLang="ja-JP" sz="1100" dirty="0"/>
              <a:t>A</a:t>
            </a:r>
            <a:r>
              <a:rPr kumimoji="1" lang="ja-JP" altLang="en-US" sz="1100" dirty="0"/>
              <a:t>３版１枚）</a:t>
            </a:r>
            <a:r>
              <a:rPr kumimoji="1" lang="en-US" altLang="ja-JP" sz="1100" dirty="0"/>
              <a:t>※</a:t>
            </a:r>
            <a:r>
              <a:rPr kumimoji="1" lang="ja-JP" altLang="en-US" sz="1100" dirty="0"/>
              <a:t>写真あるいはイメージ図及びイラストの使用は可能</a:t>
            </a:r>
            <a:br>
              <a:rPr kumimoji="1" lang="ja-JP" altLang="en-US" sz="1100" dirty="0"/>
            </a:br>
            <a:r>
              <a:rPr kumimoji="1" lang="ja-JP" altLang="en-US" sz="1100" dirty="0"/>
              <a:t>公平・公正な審査を確保するため、社名やロゴマーク等、会社が特定できる内容を記載しないこと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87FB653-B993-42D5-88B0-75D1D51345BE}"/>
              </a:ext>
            </a:extLst>
          </p:cNvPr>
          <p:cNvSpPr/>
          <p:nvPr/>
        </p:nvSpPr>
        <p:spPr>
          <a:xfrm>
            <a:off x="12445998" y="33424"/>
            <a:ext cx="305161" cy="30516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C873456-F269-4F87-940C-837AB6AD58EC}"/>
              </a:ext>
            </a:extLst>
          </p:cNvPr>
          <p:cNvSpPr txBox="1"/>
          <p:nvPr/>
        </p:nvSpPr>
        <p:spPr>
          <a:xfrm>
            <a:off x="11287308" y="-10835"/>
            <a:ext cx="120417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100" dirty="0"/>
              <a:t>整理番号</a:t>
            </a:r>
            <a:br>
              <a:rPr kumimoji="1" lang="ja-JP" altLang="en-US" sz="1100" dirty="0"/>
            </a:br>
            <a:r>
              <a:rPr kumimoji="1" lang="en-US" altLang="ja-JP" sz="1100" dirty="0"/>
              <a:t>※</a:t>
            </a:r>
            <a:r>
              <a:rPr kumimoji="1" lang="ja-JP" altLang="en-US" sz="1100" dirty="0"/>
              <a:t>事務局記入用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C977C1B-B708-46F1-A05F-2C3A5D3179B7}"/>
              </a:ext>
            </a:extLst>
          </p:cNvPr>
          <p:cNvSpPr/>
          <p:nvPr/>
        </p:nvSpPr>
        <p:spPr bwMode="auto">
          <a:xfrm>
            <a:off x="565833" y="373301"/>
            <a:ext cx="12240000" cy="79200"/>
          </a:xfrm>
          <a:prstGeom prst="rect">
            <a:avLst/>
          </a:prstGeom>
          <a:solidFill>
            <a:srgbClr val="0099D9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1662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59</Words>
  <Application>Microsoft Office PowerPoint</Application>
  <PresentationFormat>A3 297x420 mm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全庁ＬＡＮ利用者</dc:creator>
  <cp:lastModifiedBy>全庁ＬＡＮ利用者</cp:lastModifiedBy>
  <cp:revision>7</cp:revision>
  <cp:lastPrinted>2025-05-29T11:06:44Z</cp:lastPrinted>
  <dcterms:created xsi:type="dcterms:W3CDTF">2025-05-29T11:02:19Z</dcterms:created>
  <dcterms:modified xsi:type="dcterms:W3CDTF">2025-06-01T07:32:15Z</dcterms:modified>
</cp:coreProperties>
</file>